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1" r:id="rId1"/>
  </p:sldMasterIdLst>
  <p:notesMasterIdLst>
    <p:notesMasterId r:id="rId17"/>
  </p:notesMasterIdLst>
  <p:sldIdLst>
    <p:sldId id="256" r:id="rId2"/>
    <p:sldId id="311" r:id="rId3"/>
    <p:sldId id="319" r:id="rId4"/>
    <p:sldId id="258" r:id="rId5"/>
    <p:sldId id="320" r:id="rId6"/>
    <p:sldId id="321" r:id="rId7"/>
    <p:sldId id="322" r:id="rId8"/>
    <p:sldId id="318" r:id="rId9"/>
    <p:sldId id="323" r:id="rId10"/>
    <p:sldId id="325" r:id="rId11"/>
    <p:sldId id="324" r:id="rId12"/>
    <p:sldId id="326" r:id="rId13"/>
    <p:sldId id="327" r:id="rId14"/>
    <p:sldId id="328" r:id="rId15"/>
    <p:sldId id="289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7B7B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FA9125-E3D8-4096-A5B2-C1DE58AC8AA6}">
  <a:tblStyle styleId="{3FFA9125-E3D8-4096-A5B2-C1DE58AC8A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9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bd10bfa0de_0_15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bd10bfa0de_0_15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1946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499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gbe19a8e5d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" name="Google Shape;1820;gbe19a8e5dc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bd10bfa0de_0_15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bd10bfa0de_0_15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4715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bd10bfa0de_0_15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bd10bfa0de_0_15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137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2281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6140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5406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be14d503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be14d503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5247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3720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8602" y="-17"/>
            <a:ext cx="9272602" cy="5143418"/>
            <a:chOff x="137655" y="846375"/>
            <a:chExt cx="7244220" cy="4007650"/>
          </a:xfrm>
        </p:grpSpPr>
        <p:sp>
          <p:nvSpPr>
            <p:cNvPr id="10" name="Google Shape;10;p2"/>
            <p:cNvSpPr/>
            <p:nvPr/>
          </p:nvSpPr>
          <p:spPr>
            <a:xfrm>
              <a:off x="238125" y="846675"/>
              <a:ext cx="3647800" cy="3284650"/>
            </a:xfrm>
            <a:custGeom>
              <a:avLst/>
              <a:gdLst/>
              <a:ahLst/>
              <a:cxnLst/>
              <a:rect l="l" t="t" r="r" b="b"/>
              <a:pathLst>
                <a:path w="145912" h="131386" extrusionOk="0">
                  <a:moveTo>
                    <a:pt x="94679" y="0"/>
                  </a:moveTo>
                  <a:lnTo>
                    <a:pt x="117300" y="41184"/>
                  </a:lnTo>
                  <a:lnTo>
                    <a:pt x="118562" y="40493"/>
                  </a:lnTo>
                  <a:lnTo>
                    <a:pt x="96310" y="0"/>
                  </a:lnTo>
                  <a:close/>
                  <a:moveTo>
                    <a:pt x="58353" y="20467"/>
                  </a:moveTo>
                  <a:lnTo>
                    <a:pt x="58353" y="20622"/>
                  </a:lnTo>
                  <a:lnTo>
                    <a:pt x="56793" y="53697"/>
                  </a:lnTo>
                  <a:cubicBezTo>
                    <a:pt x="56769" y="54423"/>
                    <a:pt x="56507" y="55126"/>
                    <a:pt x="56067" y="55709"/>
                  </a:cubicBezTo>
                  <a:lnTo>
                    <a:pt x="50661" y="62817"/>
                  </a:lnTo>
                  <a:cubicBezTo>
                    <a:pt x="39957" y="55995"/>
                    <a:pt x="31159" y="51066"/>
                    <a:pt x="29349" y="50066"/>
                  </a:cubicBezTo>
                  <a:lnTo>
                    <a:pt x="28158" y="34433"/>
                  </a:lnTo>
                  <a:cubicBezTo>
                    <a:pt x="28146" y="34314"/>
                    <a:pt x="28146" y="34195"/>
                    <a:pt x="28170" y="34064"/>
                  </a:cubicBezTo>
                  <a:cubicBezTo>
                    <a:pt x="29873" y="33778"/>
                    <a:pt x="36088" y="32552"/>
                    <a:pt x="43172" y="29337"/>
                  </a:cubicBezTo>
                  <a:cubicBezTo>
                    <a:pt x="46923" y="27634"/>
                    <a:pt x="52911" y="23967"/>
                    <a:pt x="58353" y="20467"/>
                  </a:cubicBezTo>
                  <a:close/>
                  <a:moveTo>
                    <a:pt x="77795" y="80522"/>
                  </a:moveTo>
                  <a:lnTo>
                    <a:pt x="87189" y="83034"/>
                  </a:lnTo>
                  <a:cubicBezTo>
                    <a:pt x="87606" y="83141"/>
                    <a:pt x="87999" y="83308"/>
                    <a:pt x="88368" y="83522"/>
                  </a:cubicBezTo>
                  <a:lnTo>
                    <a:pt x="89547" y="84213"/>
                  </a:lnTo>
                  <a:lnTo>
                    <a:pt x="85070" y="91345"/>
                  </a:lnTo>
                  <a:cubicBezTo>
                    <a:pt x="84475" y="92309"/>
                    <a:pt x="83570" y="93059"/>
                    <a:pt x="82522" y="93476"/>
                  </a:cubicBezTo>
                  <a:lnTo>
                    <a:pt x="79581" y="94654"/>
                  </a:lnTo>
                  <a:cubicBezTo>
                    <a:pt x="78855" y="89106"/>
                    <a:pt x="78081" y="83141"/>
                    <a:pt x="77795" y="80522"/>
                  </a:cubicBezTo>
                  <a:close/>
                  <a:moveTo>
                    <a:pt x="18395" y="0"/>
                  </a:moveTo>
                  <a:lnTo>
                    <a:pt x="24313" y="19169"/>
                  </a:lnTo>
                  <a:cubicBezTo>
                    <a:pt x="18288" y="17097"/>
                    <a:pt x="9454" y="14668"/>
                    <a:pt x="0" y="14157"/>
                  </a:cubicBezTo>
                  <a:lnTo>
                    <a:pt x="0" y="15597"/>
                  </a:lnTo>
                  <a:cubicBezTo>
                    <a:pt x="13133" y="16323"/>
                    <a:pt x="25063" y="20800"/>
                    <a:pt x="29647" y="22729"/>
                  </a:cubicBezTo>
                  <a:cubicBezTo>
                    <a:pt x="30444" y="23062"/>
                    <a:pt x="30813" y="23979"/>
                    <a:pt x="30480" y="24777"/>
                  </a:cubicBezTo>
                  <a:lnTo>
                    <a:pt x="26956" y="33147"/>
                  </a:lnTo>
                  <a:cubicBezTo>
                    <a:pt x="26777" y="33587"/>
                    <a:pt x="26694" y="34064"/>
                    <a:pt x="26730" y="34540"/>
                  </a:cubicBezTo>
                  <a:lnTo>
                    <a:pt x="27956" y="50554"/>
                  </a:lnTo>
                  <a:cubicBezTo>
                    <a:pt x="28015" y="51221"/>
                    <a:pt x="27623" y="51852"/>
                    <a:pt x="27003" y="52114"/>
                  </a:cubicBezTo>
                  <a:lnTo>
                    <a:pt x="16931" y="56352"/>
                  </a:lnTo>
                  <a:cubicBezTo>
                    <a:pt x="16732" y="56434"/>
                    <a:pt x="16525" y="56473"/>
                    <a:pt x="16320" y="56473"/>
                  </a:cubicBezTo>
                  <a:cubicBezTo>
                    <a:pt x="16168" y="56473"/>
                    <a:pt x="16018" y="56452"/>
                    <a:pt x="15871" y="56412"/>
                  </a:cubicBezTo>
                  <a:lnTo>
                    <a:pt x="0" y="51637"/>
                  </a:lnTo>
                  <a:lnTo>
                    <a:pt x="0" y="53137"/>
                  </a:lnTo>
                  <a:lnTo>
                    <a:pt x="15454" y="57781"/>
                  </a:lnTo>
                  <a:lnTo>
                    <a:pt x="15454" y="57793"/>
                  </a:lnTo>
                  <a:cubicBezTo>
                    <a:pt x="15735" y="57873"/>
                    <a:pt x="16024" y="57913"/>
                    <a:pt x="16313" y="57913"/>
                  </a:cubicBezTo>
                  <a:cubicBezTo>
                    <a:pt x="16710" y="57913"/>
                    <a:pt x="17106" y="57837"/>
                    <a:pt x="17478" y="57686"/>
                  </a:cubicBezTo>
                  <a:lnTo>
                    <a:pt x="27563" y="53447"/>
                  </a:lnTo>
                  <a:cubicBezTo>
                    <a:pt x="28349" y="53114"/>
                    <a:pt x="28968" y="52459"/>
                    <a:pt x="29242" y="51649"/>
                  </a:cubicBezTo>
                  <a:cubicBezTo>
                    <a:pt x="31885" y="53126"/>
                    <a:pt x="40041" y="57745"/>
                    <a:pt x="49792" y="63960"/>
                  </a:cubicBezTo>
                  <a:lnTo>
                    <a:pt x="34802" y="83641"/>
                  </a:lnTo>
                  <a:lnTo>
                    <a:pt x="35945" y="84510"/>
                  </a:lnTo>
                  <a:lnTo>
                    <a:pt x="51006" y="64734"/>
                  </a:lnTo>
                  <a:cubicBezTo>
                    <a:pt x="57174" y="68687"/>
                    <a:pt x="63913" y="73247"/>
                    <a:pt x="70247" y="78010"/>
                  </a:cubicBezTo>
                  <a:cubicBezTo>
                    <a:pt x="70890" y="78498"/>
                    <a:pt x="71616" y="78855"/>
                    <a:pt x="72390" y="79057"/>
                  </a:cubicBezTo>
                  <a:lnTo>
                    <a:pt x="76307" y="80117"/>
                  </a:lnTo>
                  <a:cubicBezTo>
                    <a:pt x="76545" y="82439"/>
                    <a:pt x="77391" y="88999"/>
                    <a:pt x="78188" y="95012"/>
                  </a:cubicBezTo>
                  <a:cubicBezTo>
                    <a:pt x="77972" y="95040"/>
                    <a:pt x="77756" y="95051"/>
                    <a:pt x="77540" y="95051"/>
                  </a:cubicBezTo>
                  <a:cubicBezTo>
                    <a:pt x="77387" y="95051"/>
                    <a:pt x="77234" y="95045"/>
                    <a:pt x="77081" y="95035"/>
                  </a:cubicBezTo>
                  <a:lnTo>
                    <a:pt x="65758" y="94047"/>
                  </a:lnTo>
                  <a:cubicBezTo>
                    <a:pt x="64853" y="93964"/>
                    <a:pt x="63984" y="93654"/>
                    <a:pt x="63234" y="93154"/>
                  </a:cubicBezTo>
                  <a:cubicBezTo>
                    <a:pt x="60389" y="91237"/>
                    <a:pt x="55305" y="86570"/>
                    <a:pt x="53221" y="76712"/>
                  </a:cubicBezTo>
                  <a:lnTo>
                    <a:pt x="51816" y="77009"/>
                  </a:lnTo>
                  <a:cubicBezTo>
                    <a:pt x="54007" y="87356"/>
                    <a:pt x="59412" y="92309"/>
                    <a:pt x="62436" y="94345"/>
                  </a:cubicBezTo>
                  <a:cubicBezTo>
                    <a:pt x="63389" y="94976"/>
                    <a:pt x="64484" y="95369"/>
                    <a:pt x="65639" y="95476"/>
                  </a:cubicBezTo>
                  <a:lnTo>
                    <a:pt x="76950" y="96452"/>
                  </a:lnTo>
                  <a:cubicBezTo>
                    <a:pt x="77153" y="96476"/>
                    <a:pt x="77355" y="96476"/>
                    <a:pt x="77545" y="96476"/>
                  </a:cubicBezTo>
                  <a:cubicBezTo>
                    <a:pt x="77831" y="96476"/>
                    <a:pt x="78105" y="96464"/>
                    <a:pt x="78379" y="96429"/>
                  </a:cubicBezTo>
                  <a:cubicBezTo>
                    <a:pt x="79081" y="101691"/>
                    <a:pt x="79700" y="106227"/>
                    <a:pt x="79760" y="106656"/>
                  </a:cubicBezTo>
                  <a:lnTo>
                    <a:pt x="81177" y="106465"/>
                  </a:lnTo>
                  <a:cubicBezTo>
                    <a:pt x="81165" y="106358"/>
                    <a:pt x="80522" y="101620"/>
                    <a:pt x="79784" y="96107"/>
                  </a:cubicBezTo>
                  <a:cubicBezTo>
                    <a:pt x="79879" y="96071"/>
                    <a:pt x="79986" y="96036"/>
                    <a:pt x="80081" y="96000"/>
                  </a:cubicBezTo>
                  <a:lnTo>
                    <a:pt x="83058" y="94809"/>
                  </a:lnTo>
                  <a:cubicBezTo>
                    <a:pt x="84403" y="94273"/>
                    <a:pt x="85535" y="93321"/>
                    <a:pt x="86297" y="92107"/>
                  </a:cubicBezTo>
                  <a:lnTo>
                    <a:pt x="90797" y="84927"/>
                  </a:lnTo>
                  <a:lnTo>
                    <a:pt x="105180" y="93261"/>
                  </a:lnTo>
                  <a:lnTo>
                    <a:pt x="95679" y="95452"/>
                  </a:lnTo>
                  <a:cubicBezTo>
                    <a:pt x="93845" y="95881"/>
                    <a:pt x="92857" y="97845"/>
                    <a:pt x="93595" y="99572"/>
                  </a:cubicBezTo>
                  <a:lnTo>
                    <a:pt x="98024" y="109871"/>
                  </a:lnTo>
                  <a:cubicBezTo>
                    <a:pt x="98250" y="110395"/>
                    <a:pt x="98631" y="110847"/>
                    <a:pt x="99108" y="111180"/>
                  </a:cubicBezTo>
                  <a:lnTo>
                    <a:pt x="129278" y="131385"/>
                  </a:lnTo>
                  <a:lnTo>
                    <a:pt x="130076" y="130195"/>
                  </a:lnTo>
                  <a:lnTo>
                    <a:pt x="99905" y="109990"/>
                  </a:lnTo>
                  <a:cubicBezTo>
                    <a:pt x="99655" y="109823"/>
                    <a:pt x="99465" y="109585"/>
                    <a:pt x="99346" y="109311"/>
                  </a:cubicBezTo>
                  <a:lnTo>
                    <a:pt x="94905" y="98988"/>
                  </a:lnTo>
                  <a:cubicBezTo>
                    <a:pt x="94524" y="98095"/>
                    <a:pt x="95036" y="97060"/>
                    <a:pt x="96000" y="96845"/>
                  </a:cubicBezTo>
                  <a:lnTo>
                    <a:pt x="111562" y="93250"/>
                  </a:lnTo>
                  <a:lnTo>
                    <a:pt x="114752" y="96893"/>
                  </a:lnTo>
                  <a:cubicBezTo>
                    <a:pt x="115800" y="98083"/>
                    <a:pt x="117217" y="98893"/>
                    <a:pt x="118777" y="99167"/>
                  </a:cubicBezTo>
                  <a:cubicBezTo>
                    <a:pt x="124361" y="100179"/>
                    <a:pt x="138113" y="102977"/>
                    <a:pt x="145173" y="107180"/>
                  </a:cubicBezTo>
                  <a:lnTo>
                    <a:pt x="145911" y="105942"/>
                  </a:lnTo>
                  <a:cubicBezTo>
                    <a:pt x="138648" y="101620"/>
                    <a:pt x="124694" y="98786"/>
                    <a:pt x="119027" y="97762"/>
                  </a:cubicBezTo>
                  <a:cubicBezTo>
                    <a:pt x="117789" y="97536"/>
                    <a:pt x="116657" y="96905"/>
                    <a:pt x="115824" y="95952"/>
                  </a:cubicBezTo>
                  <a:lnTo>
                    <a:pt x="112990" y="92714"/>
                  </a:lnTo>
                  <a:cubicBezTo>
                    <a:pt x="113526" y="92345"/>
                    <a:pt x="113931" y="91821"/>
                    <a:pt x="114133" y="91202"/>
                  </a:cubicBezTo>
                  <a:lnTo>
                    <a:pt x="117503" y="81450"/>
                  </a:lnTo>
                  <a:lnTo>
                    <a:pt x="116145" y="80986"/>
                  </a:lnTo>
                  <a:lnTo>
                    <a:pt x="112788" y="90737"/>
                  </a:lnTo>
                  <a:cubicBezTo>
                    <a:pt x="112609" y="91249"/>
                    <a:pt x="112181" y="91630"/>
                    <a:pt x="111657" y="91761"/>
                  </a:cubicBezTo>
                  <a:lnTo>
                    <a:pt x="107228" y="92785"/>
                  </a:lnTo>
                  <a:lnTo>
                    <a:pt x="91476" y="83665"/>
                  </a:lnTo>
                  <a:lnTo>
                    <a:pt x="111228" y="40838"/>
                  </a:lnTo>
                  <a:lnTo>
                    <a:pt x="109930" y="40243"/>
                  </a:lnTo>
                  <a:lnTo>
                    <a:pt x="90237" y="82951"/>
                  </a:lnTo>
                  <a:lnTo>
                    <a:pt x="89094" y="82296"/>
                  </a:lnTo>
                  <a:cubicBezTo>
                    <a:pt x="88618" y="82010"/>
                    <a:pt x="88106" y="81796"/>
                    <a:pt x="87570" y="81653"/>
                  </a:cubicBezTo>
                  <a:lnTo>
                    <a:pt x="77676" y="78998"/>
                  </a:lnTo>
                  <a:cubicBezTo>
                    <a:pt x="77581" y="75795"/>
                    <a:pt x="78998" y="73140"/>
                    <a:pt x="81891" y="71116"/>
                  </a:cubicBezTo>
                  <a:cubicBezTo>
                    <a:pt x="83356" y="70092"/>
                    <a:pt x="84987" y="69330"/>
                    <a:pt x="86713" y="68854"/>
                  </a:cubicBezTo>
                  <a:lnTo>
                    <a:pt x="86547" y="68163"/>
                  </a:lnTo>
                  <a:lnTo>
                    <a:pt x="86380" y="67461"/>
                  </a:lnTo>
                  <a:cubicBezTo>
                    <a:pt x="86273" y="67484"/>
                    <a:pt x="76319" y="69973"/>
                    <a:pt x="76236" y="78605"/>
                  </a:cubicBezTo>
                  <a:lnTo>
                    <a:pt x="72759" y="77676"/>
                  </a:lnTo>
                  <a:cubicBezTo>
                    <a:pt x="72164" y="77510"/>
                    <a:pt x="71592" y="77236"/>
                    <a:pt x="71104" y="76867"/>
                  </a:cubicBezTo>
                  <a:cubicBezTo>
                    <a:pt x="64770" y="72104"/>
                    <a:pt x="58043" y="67544"/>
                    <a:pt x="51876" y="63591"/>
                  </a:cubicBezTo>
                  <a:lnTo>
                    <a:pt x="57221" y="56566"/>
                  </a:lnTo>
                  <a:cubicBezTo>
                    <a:pt x="57829" y="55757"/>
                    <a:pt x="58186" y="54781"/>
                    <a:pt x="58233" y="53769"/>
                  </a:cubicBezTo>
                  <a:lnTo>
                    <a:pt x="59793" y="20693"/>
                  </a:lnTo>
                  <a:cubicBezTo>
                    <a:pt x="59817" y="20324"/>
                    <a:pt x="59793" y="19955"/>
                    <a:pt x="59722" y="19586"/>
                  </a:cubicBezTo>
                  <a:cubicBezTo>
                    <a:pt x="65484" y="15859"/>
                    <a:pt x="70330" y="12513"/>
                    <a:pt x="70723" y="12252"/>
                  </a:cubicBezTo>
                  <a:lnTo>
                    <a:pt x="69914" y="11073"/>
                  </a:lnTo>
                  <a:cubicBezTo>
                    <a:pt x="69818" y="11132"/>
                    <a:pt x="65032" y="14442"/>
                    <a:pt x="59257" y="18169"/>
                  </a:cubicBezTo>
                  <a:cubicBezTo>
                    <a:pt x="59126" y="17907"/>
                    <a:pt x="58960" y="17657"/>
                    <a:pt x="58793" y="17431"/>
                  </a:cubicBezTo>
                  <a:lnTo>
                    <a:pt x="45637" y="0"/>
                  </a:lnTo>
                  <a:lnTo>
                    <a:pt x="43851" y="0"/>
                  </a:lnTo>
                  <a:lnTo>
                    <a:pt x="57638" y="18276"/>
                  </a:lnTo>
                  <a:cubicBezTo>
                    <a:pt x="57805" y="18490"/>
                    <a:pt x="57936" y="18717"/>
                    <a:pt x="58043" y="18955"/>
                  </a:cubicBezTo>
                  <a:cubicBezTo>
                    <a:pt x="52507" y="22515"/>
                    <a:pt x="46327" y="26313"/>
                    <a:pt x="42577" y="28015"/>
                  </a:cubicBezTo>
                  <a:cubicBezTo>
                    <a:pt x="38160" y="30004"/>
                    <a:pt x="33540" y="31504"/>
                    <a:pt x="28789" y="32480"/>
                  </a:cubicBezTo>
                  <a:lnTo>
                    <a:pt x="31802" y="25336"/>
                  </a:lnTo>
                  <a:cubicBezTo>
                    <a:pt x="32314" y="24098"/>
                    <a:pt x="31956" y="22681"/>
                    <a:pt x="30921" y="21836"/>
                  </a:cubicBezTo>
                  <a:cubicBezTo>
                    <a:pt x="31944" y="19967"/>
                    <a:pt x="34195" y="14037"/>
                    <a:pt x="32028" y="143"/>
                  </a:cubicBezTo>
                  <a:lnTo>
                    <a:pt x="32004" y="0"/>
                  </a:lnTo>
                  <a:lnTo>
                    <a:pt x="30551" y="0"/>
                  </a:lnTo>
                  <a:cubicBezTo>
                    <a:pt x="30575" y="119"/>
                    <a:pt x="30587" y="250"/>
                    <a:pt x="30611" y="369"/>
                  </a:cubicBezTo>
                  <a:cubicBezTo>
                    <a:pt x="31944" y="8930"/>
                    <a:pt x="31540" y="14264"/>
                    <a:pt x="30956" y="17216"/>
                  </a:cubicBezTo>
                  <a:cubicBezTo>
                    <a:pt x="30540" y="19360"/>
                    <a:pt x="29980" y="20598"/>
                    <a:pt x="29647" y="21181"/>
                  </a:cubicBezTo>
                  <a:cubicBezTo>
                    <a:pt x="28670" y="20776"/>
                    <a:pt x="27444" y="20288"/>
                    <a:pt x="25991" y="19764"/>
                  </a:cubicBezTo>
                  <a:lnTo>
                    <a:pt x="198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38125" y="846375"/>
              <a:ext cx="7143750" cy="4007650"/>
            </a:xfrm>
            <a:custGeom>
              <a:avLst/>
              <a:gdLst/>
              <a:ahLst/>
              <a:cxnLst/>
              <a:rect l="l" t="t" r="r" b="b"/>
              <a:pathLst>
                <a:path w="285750" h="160306" extrusionOk="0">
                  <a:moveTo>
                    <a:pt x="206332" y="46147"/>
                  </a:moveTo>
                  <a:cubicBezTo>
                    <a:pt x="210549" y="46147"/>
                    <a:pt x="214781" y="46961"/>
                    <a:pt x="219456" y="47863"/>
                  </a:cubicBezTo>
                  <a:cubicBezTo>
                    <a:pt x="225260" y="48982"/>
                    <a:pt x="231640" y="50212"/>
                    <a:pt x="239425" y="50212"/>
                  </a:cubicBezTo>
                  <a:cubicBezTo>
                    <a:pt x="240089" y="50212"/>
                    <a:pt x="240762" y="50204"/>
                    <a:pt x="241447" y="50185"/>
                  </a:cubicBezTo>
                  <a:lnTo>
                    <a:pt x="241447" y="50185"/>
                  </a:lnTo>
                  <a:cubicBezTo>
                    <a:pt x="236792" y="54138"/>
                    <a:pt x="234565" y="60091"/>
                    <a:pt x="232398" y="65877"/>
                  </a:cubicBezTo>
                  <a:cubicBezTo>
                    <a:pt x="231743" y="67627"/>
                    <a:pt x="231077" y="69401"/>
                    <a:pt x="230350" y="71140"/>
                  </a:cubicBezTo>
                  <a:cubicBezTo>
                    <a:pt x="226385" y="71997"/>
                    <a:pt x="222171" y="73092"/>
                    <a:pt x="217527" y="74343"/>
                  </a:cubicBezTo>
                  <a:cubicBezTo>
                    <a:pt x="214840" y="75066"/>
                    <a:pt x="212240" y="75366"/>
                    <a:pt x="209776" y="75366"/>
                  </a:cubicBezTo>
                  <a:cubicBezTo>
                    <a:pt x="197751" y="75366"/>
                    <a:pt x="188944" y="68216"/>
                    <a:pt x="188845" y="68128"/>
                  </a:cubicBezTo>
                  <a:lnTo>
                    <a:pt x="188738" y="68056"/>
                  </a:lnTo>
                  <a:cubicBezTo>
                    <a:pt x="185571" y="65996"/>
                    <a:pt x="182511" y="64079"/>
                    <a:pt x="179534" y="62305"/>
                  </a:cubicBezTo>
                  <a:cubicBezTo>
                    <a:pt x="182261" y="57900"/>
                    <a:pt x="185595" y="54031"/>
                    <a:pt x="190214" y="51090"/>
                  </a:cubicBezTo>
                  <a:cubicBezTo>
                    <a:pt x="196080" y="47356"/>
                    <a:pt x="201195" y="46147"/>
                    <a:pt x="206332" y="46147"/>
                  </a:cubicBezTo>
                  <a:close/>
                  <a:moveTo>
                    <a:pt x="70890" y="35719"/>
                  </a:moveTo>
                  <a:cubicBezTo>
                    <a:pt x="73869" y="37694"/>
                    <a:pt x="82126" y="42045"/>
                    <a:pt x="97429" y="42045"/>
                  </a:cubicBezTo>
                  <a:cubicBezTo>
                    <a:pt x="99188" y="42045"/>
                    <a:pt x="101041" y="41988"/>
                    <a:pt x="102989" y="41862"/>
                  </a:cubicBezTo>
                  <a:cubicBezTo>
                    <a:pt x="105420" y="41710"/>
                    <a:pt x="107915" y="41614"/>
                    <a:pt x="110499" y="41614"/>
                  </a:cubicBezTo>
                  <a:cubicBezTo>
                    <a:pt x="113382" y="41614"/>
                    <a:pt x="116376" y="41734"/>
                    <a:pt x="119515" y="42029"/>
                  </a:cubicBezTo>
                  <a:cubicBezTo>
                    <a:pt x="117610" y="44482"/>
                    <a:pt x="116026" y="47577"/>
                    <a:pt x="114979" y="51637"/>
                  </a:cubicBezTo>
                  <a:cubicBezTo>
                    <a:pt x="112609" y="60734"/>
                    <a:pt x="109442" y="69663"/>
                    <a:pt x="106049" y="77188"/>
                  </a:cubicBezTo>
                  <a:cubicBezTo>
                    <a:pt x="97072" y="74247"/>
                    <a:pt x="88130" y="69854"/>
                    <a:pt x="84046" y="63675"/>
                  </a:cubicBezTo>
                  <a:cubicBezTo>
                    <a:pt x="78689" y="55548"/>
                    <a:pt x="71460" y="54032"/>
                    <a:pt x="66827" y="54032"/>
                  </a:cubicBezTo>
                  <a:cubicBezTo>
                    <a:pt x="65724" y="54032"/>
                    <a:pt x="64768" y="54118"/>
                    <a:pt x="64020" y="54221"/>
                  </a:cubicBezTo>
                  <a:cubicBezTo>
                    <a:pt x="65068" y="50435"/>
                    <a:pt x="66496" y="46958"/>
                    <a:pt x="67889" y="43553"/>
                  </a:cubicBezTo>
                  <a:cubicBezTo>
                    <a:pt x="68937" y="41017"/>
                    <a:pt x="70009" y="38410"/>
                    <a:pt x="70890" y="35719"/>
                  </a:cubicBezTo>
                  <a:close/>
                  <a:moveTo>
                    <a:pt x="122087" y="42315"/>
                  </a:moveTo>
                  <a:cubicBezTo>
                    <a:pt x="136255" y="44029"/>
                    <a:pt x="153448" y="49423"/>
                    <a:pt x="176594" y="63055"/>
                  </a:cubicBezTo>
                  <a:cubicBezTo>
                    <a:pt x="174319" y="67092"/>
                    <a:pt x="172438" y="71485"/>
                    <a:pt x="170533" y="75974"/>
                  </a:cubicBezTo>
                  <a:cubicBezTo>
                    <a:pt x="166176" y="86165"/>
                    <a:pt x="161687" y="96702"/>
                    <a:pt x="151674" y="104430"/>
                  </a:cubicBezTo>
                  <a:cubicBezTo>
                    <a:pt x="150174" y="105596"/>
                    <a:pt x="148792" y="106751"/>
                    <a:pt x="147530" y="107894"/>
                  </a:cubicBezTo>
                  <a:cubicBezTo>
                    <a:pt x="146637" y="106561"/>
                    <a:pt x="146018" y="105239"/>
                    <a:pt x="145709" y="104025"/>
                  </a:cubicBezTo>
                  <a:cubicBezTo>
                    <a:pt x="145149" y="101822"/>
                    <a:pt x="143518" y="96155"/>
                    <a:pt x="140387" y="91118"/>
                  </a:cubicBezTo>
                  <a:cubicBezTo>
                    <a:pt x="136910" y="85511"/>
                    <a:pt x="132731" y="82439"/>
                    <a:pt x="127980" y="81974"/>
                  </a:cubicBezTo>
                  <a:cubicBezTo>
                    <a:pt x="123956" y="81582"/>
                    <a:pt x="116169" y="80296"/>
                    <a:pt x="108109" y="77843"/>
                  </a:cubicBezTo>
                  <a:cubicBezTo>
                    <a:pt x="111609" y="70021"/>
                    <a:pt x="114812" y="60865"/>
                    <a:pt x="117050" y="52185"/>
                  </a:cubicBezTo>
                  <a:cubicBezTo>
                    <a:pt x="118181" y="47839"/>
                    <a:pt x="119944" y="44708"/>
                    <a:pt x="122087" y="42315"/>
                  </a:cubicBezTo>
                  <a:close/>
                  <a:moveTo>
                    <a:pt x="178451" y="64163"/>
                  </a:moveTo>
                  <a:cubicBezTo>
                    <a:pt x="181380" y="65925"/>
                    <a:pt x="184404" y="67806"/>
                    <a:pt x="187523" y="69830"/>
                  </a:cubicBezTo>
                  <a:cubicBezTo>
                    <a:pt x="188395" y="70535"/>
                    <a:pt x="197316" y="77543"/>
                    <a:pt x="209654" y="77543"/>
                  </a:cubicBezTo>
                  <a:cubicBezTo>
                    <a:pt x="212321" y="77543"/>
                    <a:pt x="215147" y="77216"/>
                    <a:pt x="218087" y="76426"/>
                  </a:cubicBezTo>
                  <a:cubicBezTo>
                    <a:pt x="222111" y="75343"/>
                    <a:pt x="225778" y="74378"/>
                    <a:pt x="229255" y="73592"/>
                  </a:cubicBezTo>
                  <a:lnTo>
                    <a:pt x="229255" y="73592"/>
                  </a:lnTo>
                  <a:cubicBezTo>
                    <a:pt x="227481" y="77271"/>
                    <a:pt x="225231" y="80677"/>
                    <a:pt x="221849" y="83272"/>
                  </a:cubicBezTo>
                  <a:cubicBezTo>
                    <a:pt x="216622" y="87285"/>
                    <a:pt x="211395" y="93512"/>
                    <a:pt x="206335" y="101775"/>
                  </a:cubicBezTo>
                  <a:cubicBezTo>
                    <a:pt x="204109" y="105382"/>
                    <a:pt x="202085" y="109121"/>
                    <a:pt x="200299" y="112954"/>
                  </a:cubicBezTo>
                  <a:cubicBezTo>
                    <a:pt x="197715" y="117562"/>
                    <a:pt x="194774" y="121944"/>
                    <a:pt x="191488" y="126075"/>
                  </a:cubicBezTo>
                  <a:cubicBezTo>
                    <a:pt x="184273" y="121396"/>
                    <a:pt x="176427" y="118789"/>
                    <a:pt x="168878" y="118789"/>
                  </a:cubicBezTo>
                  <a:cubicBezTo>
                    <a:pt x="159972" y="118789"/>
                    <a:pt x="152781" y="114359"/>
                    <a:pt x="148816" y="109633"/>
                  </a:cubicBezTo>
                  <a:cubicBezTo>
                    <a:pt x="150078" y="108478"/>
                    <a:pt x="151459" y="107311"/>
                    <a:pt x="152983" y="106132"/>
                  </a:cubicBezTo>
                  <a:cubicBezTo>
                    <a:pt x="163449" y="98072"/>
                    <a:pt x="168057" y="87273"/>
                    <a:pt x="172510" y="76819"/>
                  </a:cubicBezTo>
                  <a:cubicBezTo>
                    <a:pt x="174391" y="72402"/>
                    <a:pt x="176224" y="68104"/>
                    <a:pt x="178451" y="64163"/>
                  </a:cubicBezTo>
                  <a:close/>
                  <a:moveTo>
                    <a:pt x="66941" y="56160"/>
                  </a:moveTo>
                  <a:cubicBezTo>
                    <a:pt x="67878" y="56160"/>
                    <a:pt x="68816" y="56232"/>
                    <a:pt x="69747" y="56376"/>
                  </a:cubicBezTo>
                  <a:cubicBezTo>
                    <a:pt x="74867" y="57174"/>
                    <a:pt x="79081" y="60031"/>
                    <a:pt x="82272" y="64865"/>
                  </a:cubicBezTo>
                  <a:cubicBezTo>
                    <a:pt x="86642" y="71497"/>
                    <a:pt x="95869" y="76117"/>
                    <a:pt x="105144" y="79188"/>
                  </a:cubicBezTo>
                  <a:cubicBezTo>
                    <a:pt x="100953" y="88082"/>
                    <a:pt x="96536" y="94690"/>
                    <a:pt x="93012" y="96691"/>
                  </a:cubicBezTo>
                  <a:cubicBezTo>
                    <a:pt x="91226" y="97691"/>
                    <a:pt x="89702" y="98286"/>
                    <a:pt x="88356" y="98810"/>
                  </a:cubicBezTo>
                  <a:cubicBezTo>
                    <a:pt x="83915" y="100512"/>
                    <a:pt x="80998" y="101644"/>
                    <a:pt x="75998" y="113002"/>
                  </a:cubicBezTo>
                  <a:cubicBezTo>
                    <a:pt x="73200" y="119336"/>
                    <a:pt x="66306" y="123908"/>
                    <a:pt x="56567" y="125873"/>
                  </a:cubicBezTo>
                  <a:cubicBezTo>
                    <a:pt x="53386" y="126504"/>
                    <a:pt x="50159" y="126826"/>
                    <a:pt x="46921" y="126826"/>
                  </a:cubicBezTo>
                  <a:cubicBezTo>
                    <a:pt x="46862" y="126826"/>
                    <a:pt x="46803" y="126825"/>
                    <a:pt x="46744" y="126825"/>
                  </a:cubicBezTo>
                  <a:cubicBezTo>
                    <a:pt x="47411" y="111859"/>
                    <a:pt x="40267" y="94952"/>
                    <a:pt x="32314" y="84749"/>
                  </a:cubicBezTo>
                  <a:lnTo>
                    <a:pt x="32314" y="84749"/>
                  </a:lnTo>
                  <a:cubicBezTo>
                    <a:pt x="33647" y="85046"/>
                    <a:pt x="35004" y="85201"/>
                    <a:pt x="36362" y="85201"/>
                  </a:cubicBezTo>
                  <a:cubicBezTo>
                    <a:pt x="40005" y="85201"/>
                    <a:pt x="43732" y="84141"/>
                    <a:pt x="47399" y="82034"/>
                  </a:cubicBezTo>
                  <a:cubicBezTo>
                    <a:pt x="55305" y="77498"/>
                    <a:pt x="61901" y="68425"/>
                    <a:pt x="62734" y="60924"/>
                  </a:cubicBezTo>
                  <a:cubicBezTo>
                    <a:pt x="62901" y="59436"/>
                    <a:pt x="63151" y="57960"/>
                    <a:pt x="63472" y="56495"/>
                  </a:cubicBezTo>
                  <a:cubicBezTo>
                    <a:pt x="64619" y="56271"/>
                    <a:pt x="65779" y="56160"/>
                    <a:pt x="66941" y="56160"/>
                  </a:cubicBezTo>
                  <a:close/>
                  <a:moveTo>
                    <a:pt x="107192" y="79843"/>
                  </a:moveTo>
                  <a:cubicBezTo>
                    <a:pt x="115395" y="82355"/>
                    <a:pt x="123361" y="83677"/>
                    <a:pt x="127766" y="84106"/>
                  </a:cubicBezTo>
                  <a:cubicBezTo>
                    <a:pt x="138184" y="85130"/>
                    <a:pt x="142804" y="101310"/>
                    <a:pt x="143625" y="104549"/>
                  </a:cubicBezTo>
                  <a:cubicBezTo>
                    <a:pt x="144006" y="106049"/>
                    <a:pt x="144804" y="107704"/>
                    <a:pt x="145971" y="109359"/>
                  </a:cubicBezTo>
                  <a:cubicBezTo>
                    <a:pt x="141744" y="113478"/>
                    <a:pt x="138886" y="117443"/>
                    <a:pt x="136291" y="121039"/>
                  </a:cubicBezTo>
                  <a:cubicBezTo>
                    <a:pt x="129885" y="129873"/>
                    <a:pt x="124825" y="136874"/>
                    <a:pt x="104394" y="141779"/>
                  </a:cubicBezTo>
                  <a:cubicBezTo>
                    <a:pt x="101977" y="142363"/>
                    <a:pt x="99608" y="143101"/>
                    <a:pt x="97286" y="143970"/>
                  </a:cubicBezTo>
                  <a:cubicBezTo>
                    <a:pt x="97048" y="142720"/>
                    <a:pt x="96822" y="141446"/>
                    <a:pt x="96607" y="140184"/>
                  </a:cubicBezTo>
                  <a:cubicBezTo>
                    <a:pt x="95214" y="132171"/>
                    <a:pt x="93917" y="124611"/>
                    <a:pt x="89047" y="122337"/>
                  </a:cubicBezTo>
                  <a:cubicBezTo>
                    <a:pt x="82975" y="119515"/>
                    <a:pt x="80201" y="112073"/>
                    <a:pt x="79617" y="110311"/>
                  </a:cubicBezTo>
                  <a:cubicBezTo>
                    <a:pt x="83249" y="103072"/>
                    <a:pt x="85570" y="102179"/>
                    <a:pt x="89118" y="100810"/>
                  </a:cubicBezTo>
                  <a:cubicBezTo>
                    <a:pt x="90535" y="100262"/>
                    <a:pt x="92142" y="99631"/>
                    <a:pt x="94059" y="98548"/>
                  </a:cubicBezTo>
                  <a:cubicBezTo>
                    <a:pt x="98762" y="95881"/>
                    <a:pt x="103465" y="87618"/>
                    <a:pt x="106573" y="81153"/>
                  </a:cubicBezTo>
                  <a:cubicBezTo>
                    <a:pt x="106787" y="80724"/>
                    <a:pt x="106990" y="80284"/>
                    <a:pt x="107192" y="79843"/>
                  </a:cubicBezTo>
                  <a:close/>
                  <a:moveTo>
                    <a:pt x="152198" y="0"/>
                  </a:moveTo>
                  <a:cubicBezTo>
                    <a:pt x="151602" y="2238"/>
                    <a:pt x="151055" y="4453"/>
                    <a:pt x="150519" y="6608"/>
                  </a:cubicBezTo>
                  <a:cubicBezTo>
                    <a:pt x="148888" y="13299"/>
                    <a:pt x="147340" y="19598"/>
                    <a:pt x="144959" y="23979"/>
                  </a:cubicBezTo>
                  <a:cubicBezTo>
                    <a:pt x="142458" y="28587"/>
                    <a:pt x="137910" y="30623"/>
                    <a:pt x="133088" y="32778"/>
                  </a:cubicBezTo>
                  <a:cubicBezTo>
                    <a:pt x="129099" y="34564"/>
                    <a:pt x="124801" y="36469"/>
                    <a:pt x="121265" y="40041"/>
                  </a:cubicBezTo>
                  <a:cubicBezTo>
                    <a:pt x="117508" y="39626"/>
                    <a:pt x="113957" y="39463"/>
                    <a:pt x="110558" y="39463"/>
                  </a:cubicBezTo>
                  <a:cubicBezTo>
                    <a:pt x="107904" y="39463"/>
                    <a:pt x="105342" y="39563"/>
                    <a:pt x="102846" y="39719"/>
                  </a:cubicBezTo>
                  <a:cubicBezTo>
                    <a:pt x="100996" y="39837"/>
                    <a:pt x="99235" y="39891"/>
                    <a:pt x="97561" y="39891"/>
                  </a:cubicBezTo>
                  <a:cubicBezTo>
                    <a:pt x="81624" y="39891"/>
                    <a:pt x="73581" y="34994"/>
                    <a:pt x="71545" y="33540"/>
                  </a:cubicBezTo>
                  <a:cubicBezTo>
                    <a:pt x="71628" y="33242"/>
                    <a:pt x="71711" y="32957"/>
                    <a:pt x="71783" y="32659"/>
                  </a:cubicBezTo>
                  <a:cubicBezTo>
                    <a:pt x="73021" y="27849"/>
                    <a:pt x="72616" y="24265"/>
                    <a:pt x="72092" y="19729"/>
                  </a:cubicBezTo>
                  <a:cubicBezTo>
                    <a:pt x="71568" y="15121"/>
                    <a:pt x="70914" y="9430"/>
                    <a:pt x="71557" y="12"/>
                  </a:cubicBezTo>
                  <a:lnTo>
                    <a:pt x="69402" y="12"/>
                  </a:lnTo>
                  <a:cubicBezTo>
                    <a:pt x="68771" y="9537"/>
                    <a:pt x="69425" y="15300"/>
                    <a:pt x="69961" y="19967"/>
                  </a:cubicBezTo>
                  <a:cubicBezTo>
                    <a:pt x="70473" y="24455"/>
                    <a:pt x="70854" y="27706"/>
                    <a:pt x="69711" y="32123"/>
                  </a:cubicBezTo>
                  <a:cubicBezTo>
                    <a:pt x="68771" y="35778"/>
                    <a:pt x="67377" y="39160"/>
                    <a:pt x="65901" y="42743"/>
                  </a:cubicBezTo>
                  <a:cubicBezTo>
                    <a:pt x="63663" y="48185"/>
                    <a:pt x="61341" y="53828"/>
                    <a:pt x="60591" y="60686"/>
                  </a:cubicBezTo>
                  <a:cubicBezTo>
                    <a:pt x="59746" y="68235"/>
                    <a:pt x="52685" y="76521"/>
                    <a:pt x="46327" y="80165"/>
                  </a:cubicBezTo>
                  <a:cubicBezTo>
                    <a:pt x="43757" y="81642"/>
                    <a:pt x="40276" y="83040"/>
                    <a:pt x="36322" y="83040"/>
                  </a:cubicBezTo>
                  <a:cubicBezTo>
                    <a:pt x="34159" y="83040"/>
                    <a:pt x="31854" y="82622"/>
                    <a:pt x="29480" y="81570"/>
                  </a:cubicBezTo>
                  <a:cubicBezTo>
                    <a:pt x="23003" y="78688"/>
                    <a:pt x="19074" y="75724"/>
                    <a:pt x="15609" y="73092"/>
                  </a:cubicBezTo>
                  <a:cubicBezTo>
                    <a:pt x="10978" y="69580"/>
                    <a:pt x="7299" y="66782"/>
                    <a:pt x="0" y="66211"/>
                  </a:cubicBezTo>
                  <a:lnTo>
                    <a:pt x="0" y="68366"/>
                  </a:lnTo>
                  <a:cubicBezTo>
                    <a:pt x="6548" y="68925"/>
                    <a:pt x="9835" y="71414"/>
                    <a:pt x="14311" y="74807"/>
                  </a:cubicBezTo>
                  <a:cubicBezTo>
                    <a:pt x="17836" y="77462"/>
                    <a:pt x="21824" y="80486"/>
                    <a:pt x="28396" y="83439"/>
                  </a:cubicBezTo>
                  <a:cubicBezTo>
                    <a:pt x="36933" y="92797"/>
                    <a:pt x="45327" y="110930"/>
                    <a:pt x="44589" y="126789"/>
                  </a:cubicBezTo>
                  <a:cubicBezTo>
                    <a:pt x="39564" y="126587"/>
                    <a:pt x="34707" y="125658"/>
                    <a:pt x="30682" y="124039"/>
                  </a:cubicBezTo>
                  <a:cubicBezTo>
                    <a:pt x="24764" y="121675"/>
                    <a:pt x="18677" y="120948"/>
                    <a:pt x="13434" y="120948"/>
                  </a:cubicBezTo>
                  <a:cubicBezTo>
                    <a:pt x="7190" y="120948"/>
                    <a:pt x="2142" y="121979"/>
                    <a:pt x="0" y="122503"/>
                  </a:cubicBezTo>
                  <a:lnTo>
                    <a:pt x="0" y="124718"/>
                  </a:lnTo>
                  <a:cubicBezTo>
                    <a:pt x="1583" y="124319"/>
                    <a:pt x="6855" y="123139"/>
                    <a:pt x="13479" y="123139"/>
                  </a:cubicBezTo>
                  <a:cubicBezTo>
                    <a:pt x="18509" y="123139"/>
                    <a:pt x="24319" y="123819"/>
                    <a:pt x="29885" y="126039"/>
                  </a:cubicBezTo>
                  <a:cubicBezTo>
                    <a:pt x="34111" y="127742"/>
                    <a:pt x="39195" y="128718"/>
                    <a:pt x="44458" y="128933"/>
                  </a:cubicBezTo>
                  <a:cubicBezTo>
                    <a:pt x="43994" y="137505"/>
                    <a:pt x="45851" y="140244"/>
                    <a:pt x="47816" y="143161"/>
                  </a:cubicBezTo>
                  <a:cubicBezTo>
                    <a:pt x="49506" y="145661"/>
                    <a:pt x="51411" y="148483"/>
                    <a:pt x="52185" y="156043"/>
                  </a:cubicBezTo>
                  <a:cubicBezTo>
                    <a:pt x="52340" y="157460"/>
                    <a:pt x="52352" y="158889"/>
                    <a:pt x="52233" y="160306"/>
                  </a:cubicBezTo>
                  <a:lnTo>
                    <a:pt x="54376" y="160306"/>
                  </a:lnTo>
                  <a:cubicBezTo>
                    <a:pt x="54507" y="158817"/>
                    <a:pt x="54483" y="157305"/>
                    <a:pt x="54328" y="155817"/>
                  </a:cubicBezTo>
                  <a:cubicBezTo>
                    <a:pt x="53495" y="147733"/>
                    <a:pt x="51423" y="144661"/>
                    <a:pt x="49601" y="141958"/>
                  </a:cubicBezTo>
                  <a:cubicBezTo>
                    <a:pt x="47685" y="139136"/>
                    <a:pt x="46161" y="136874"/>
                    <a:pt x="46613" y="128980"/>
                  </a:cubicBezTo>
                  <a:lnTo>
                    <a:pt x="46732" y="128980"/>
                  </a:lnTo>
                  <a:cubicBezTo>
                    <a:pt x="46791" y="128980"/>
                    <a:pt x="46851" y="128981"/>
                    <a:pt x="46910" y="128981"/>
                  </a:cubicBezTo>
                  <a:cubicBezTo>
                    <a:pt x="50292" y="128981"/>
                    <a:pt x="53672" y="128647"/>
                    <a:pt x="56995" y="127980"/>
                  </a:cubicBezTo>
                  <a:cubicBezTo>
                    <a:pt x="67437" y="125873"/>
                    <a:pt x="74878" y="120860"/>
                    <a:pt x="77962" y="113871"/>
                  </a:cubicBezTo>
                  <a:cubicBezTo>
                    <a:pt x="78093" y="113574"/>
                    <a:pt x="78212" y="113288"/>
                    <a:pt x="78343" y="113014"/>
                  </a:cubicBezTo>
                  <a:cubicBezTo>
                    <a:pt x="79700" y="116252"/>
                    <a:pt x="82713" y="121753"/>
                    <a:pt x="88130" y="124289"/>
                  </a:cubicBezTo>
                  <a:cubicBezTo>
                    <a:pt x="91976" y="126075"/>
                    <a:pt x="93262" y="133433"/>
                    <a:pt x="94488" y="140553"/>
                  </a:cubicBezTo>
                  <a:cubicBezTo>
                    <a:pt x="94738" y="141958"/>
                    <a:pt x="94976" y="143375"/>
                    <a:pt x="95250" y="144780"/>
                  </a:cubicBezTo>
                  <a:cubicBezTo>
                    <a:pt x="86166" y="148590"/>
                    <a:pt x="78748" y="154269"/>
                    <a:pt x="71819" y="160306"/>
                  </a:cubicBezTo>
                  <a:lnTo>
                    <a:pt x="75117" y="160306"/>
                  </a:lnTo>
                  <a:cubicBezTo>
                    <a:pt x="81260" y="155091"/>
                    <a:pt x="87868" y="150280"/>
                    <a:pt x="95691" y="146935"/>
                  </a:cubicBezTo>
                  <a:cubicBezTo>
                    <a:pt x="96369" y="150102"/>
                    <a:pt x="97238" y="153078"/>
                    <a:pt x="98512" y="155448"/>
                  </a:cubicBezTo>
                  <a:cubicBezTo>
                    <a:pt x="99453" y="157186"/>
                    <a:pt x="100727" y="158805"/>
                    <a:pt x="102179" y="160306"/>
                  </a:cubicBezTo>
                  <a:lnTo>
                    <a:pt x="105311" y="160306"/>
                  </a:lnTo>
                  <a:cubicBezTo>
                    <a:pt x="103322" y="158531"/>
                    <a:pt x="101572" y="156555"/>
                    <a:pt x="100417" y="154424"/>
                  </a:cubicBezTo>
                  <a:cubicBezTo>
                    <a:pt x="99203" y="152197"/>
                    <a:pt x="98381" y="149257"/>
                    <a:pt x="97715" y="146113"/>
                  </a:cubicBezTo>
                  <a:cubicBezTo>
                    <a:pt x="100060" y="145208"/>
                    <a:pt x="102465" y="144470"/>
                    <a:pt x="104906" y="143887"/>
                  </a:cubicBezTo>
                  <a:cubicBezTo>
                    <a:pt x="126111" y="138779"/>
                    <a:pt x="131636" y="131147"/>
                    <a:pt x="138029" y="122301"/>
                  </a:cubicBezTo>
                  <a:cubicBezTo>
                    <a:pt x="140660" y="118669"/>
                    <a:pt x="143351" y="114955"/>
                    <a:pt x="147304" y="111085"/>
                  </a:cubicBezTo>
                  <a:cubicBezTo>
                    <a:pt x="151674" y="116205"/>
                    <a:pt x="159401" y="120932"/>
                    <a:pt x="168890" y="120932"/>
                  </a:cubicBezTo>
                  <a:cubicBezTo>
                    <a:pt x="175962" y="120932"/>
                    <a:pt x="183332" y="123384"/>
                    <a:pt x="190131" y="127754"/>
                  </a:cubicBezTo>
                  <a:cubicBezTo>
                    <a:pt x="181951" y="137600"/>
                    <a:pt x="171712" y="146161"/>
                    <a:pt x="159508" y="153305"/>
                  </a:cubicBezTo>
                  <a:cubicBezTo>
                    <a:pt x="155079" y="155888"/>
                    <a:pt x="150507" y="158222"/>
                    <a:pt x="145816" y="160306"/>
                  </a:cubicBezTo>
                  <a:lnTo>
                    <a:pt x="150924" y="160306"/>
                  </a:lnTo>
                  <a:cubicBezTo>
                    <a:pt x="154055" y="158782"/>
                    <a:pt x="157305" y="157079"/>
                    <a:pt x="160603" y="155150"/>
                  </a:cubicBezTo>
                  <a:cubicBezTo>
                    <a:pt x="173105" y="147852"/>
                    <a:pt x="183571" y="139077"/>
                    <a:pt x="191929" y="128956"/>
                  </a:cubicBezTo>
                  <a:cubicBezTo>
                    <a:pt x="197156" y="132635"/>
                    <a:pt x="202001" y="137469"/>
                    <a:pt x="206061" y="143208"/>
                  </a:cubicBezTo>
                  <a:cubicBezTo>
                    <a:pt x="209752" y="148411"/>
                    <a:pt x="211741" y="153221"/>
                    <a:pt x="213503" y="157460"/>
                  </a:cubicBezTo>
                  <a:cubicBezTo>
                    <a:pt x="213908" y="158436"/>
                    <a:pt x="214301" y="159389"/>
                    <a:pt x="214694" y="160306"/>
                  </a:cubicBezTo>
                  <a:lnTo>
                    <a:pt x="217051" y="160306"/>
                  </a:lnTo>
                  <a:cubicBezTo>
                    <a:pt x="216527" y="159139"/>
                    <a:pt x="216015" y="157924"/>
                    <a:pt x="215479" y="156638"/>
                  </a:cubicBezTo>
                  <a:cubicBezTo>
                    <a:pt x="213681" y="152293"/>
                    <a:pt x="211634" y="147375"/>
                    <a:pt x="207812" y="141958"/>
                  </a:cubicBezTo>
                  <a:cubicBezTo>
                    <a:pt x="203645" y="136064"/>
                    <a:pt x="198656" y="131100"/>
                    <a:pt x="193262" y="127290"/>
                  </a:cubicBezTo>
                  <a:cubicBezTo>
                    <a:pt x="196596" y="123087"/>
                    <a:pt x="199573" y="118622"/>
                    <a:pt x="202192" y="113955"/>
                  </a:cubicBezTo>
                  <a:lnTo>
                    <a:pt x="202228" y="113871"/>
                  </a:lnTo>
                  <a:cubicBezTo>
                    <a:pt x="202323" y="113669"/>
                    <a:pt x="211157" y="94166"/>
                    <a:pt x="223147" y="84963"/>
                  </a:cubicBezTo>
                  <a:cubicBezTo>
                    <a:pt x="227350" y="81736"/>
                    <a:pt x="229898" y="77510"/>
                    <a:pt x="231874" y="73021"/>
                  </a:cubicBezTo>
                  <a:cubicBezTo>
                    <a:pt x="236684" y="72039"/>
                    <a:pt x="241148" y="71454"/>
                    <a:pt x="245662" y="71454"/>
                  </a:cubicBezTo>
                  <a:cubicBezTo>
                    <a:pt x="249963" y="71454"/>
                    <a:pt x="254309" y="71986"/>
                    <a:pt x="259044" y="73211"/>
                  </a:cubicBezTo>
                  <a:cubicBezTo>
                    <a:pt x="266688" y="75188"/>
                    <a:pt x="271308" y="81332"/>
                    <a:pt x="275368" y="86749"/>
                  </a:cubicBezTo>
                  <a:cubicBezTo>
                    <a:pt x="278737" y="91226"/>
                    <a:pt x="281642" y="95107"/>
                    <a:pt x="285643" y="95714"/>
                  </a:cubicBezTo>
                  <a:lnTo>
                    <a:pt x="285750" y="95012"/>
                  </a:lnTo>
                  <a:lnTo>
                    <a:pt x="285750" y="93547"/>
                  </a:lnTo>
                  <a:cubicBezTo>
                    <a:pt x="282714" y="92940"/>
                    <a:pt x="280095" y="89463"/>
                    <a:pt x="277082" y="85451"/>
                  </a:cubicBezTo>
                  <a:cubicBezTo>
                    <a:pt x="273010" y="80034"/>
                    <a:pt x="267950" y="73295"/>
                    <a:pt x="259568" y="71128"/>
                  </a:cubicBezTo>
                  <a:cubicBezTo>
                    <a:pt x="254628" y="69848"/>
                    <a:pt x="250112" y="69296"/>
                    <a:pt x="245656" y="69296"/>
                  </a:cubicBezTo>
                  <a:cubicBezTo>
                    <a:pt x="241445" y="69296"/>
                    <a:pt x="237288" y="69789"/>
                    <a:pt x="232874" y="70628"/>
                  </a:cubicBezTo>
                  <a:cubicBezTo>
                    <a:pt x="233410" y="69294"/>
                    <a:pt x="233910" y="67961"/>
                    <a:pt x="234410" y="66627"/>
                  </a:cubicBezTo>
                  <a:cubicBezTo>
                    <a:pt x="236982" y="59746"/>
                    <a:pt x="239411" y="53245"/>
                    <a:pt x="245566" y="49959"/>
                  </a:cubicBezTo>
                  <a:cubicBezTo>
                    <a:pt x="246221" y="49911"/>
                    <a:pt x="246888" y="49840"/>
                    <a:pt x="247567" y="49768"/>
                  </a:cubicBezTo>
                  <a:cubicBezTo>
                    <a:pt x="264045" y="47982"/>
                    <a:pt x="269724" y="38957"/>
                    <a:pt x="271641" y="33742"/>
                  </a:cubicBezTo>
                  <a:cubicBezTo>
                    <a:pt x="274487" y="26003"/>
                    <a:pt x="272879" y="16824"/>
                    <a:pt x="267748" y="11394"/>
                  </a:cubicBezTo>
                  <a:cubicBezTo>
                    <a:pt x="265164" y="8668"/>
                    <a:pt x="261807" y="4644"/>
                    <a:pt x="258520" y="12"/>
                  </a:cubicBezTo>
                  <a:lnTo>
                    <a:pt x="255901" y="12"/>
                  </a:lnTo>
                  <a:cubicBezTo>
                    <a:pt x="259818" y="5632"/>
                    <a:pt x="263759" y="10299"/>
                    <a:pt x="266200" y="12871"/>
                  </a:cubicBezTo>
                  <a:cubicBezTo>
                    <a:pt x="270724" y="17645"/>
                    <a:pt x="272165" y="26122"/>
                    <a:pt x="269641" y="32992"/>
                  </a:cubicBezTo>
                  <a:cubicBezTo>
                    <a:pt x="266617" y="41208"/>
                    <a:pt x="258699" y="46399"/>
                    <a:pt x="247340" y="47625"/>
                  </a:cubicBezTo>
                  <a:cubicBezTo>
                    <a:pt x="244541" y="47930"/>
                    <a:pt x="241911" y="48060"/>
                    <a:pt x="239424" y="48060"/>
                  </a:cubicBezTo>
                  <a:cubicBezTo>
                    <a:pt x="231823" y="48060"/>
                    <a:pt x="225561" y="46850"/>
                    <a:pt x="219873" y="45756"/>
                  </a:cubicBezTo>
                  <a:cubicBezTo>
                    <a:pt x="215191" y="44857"/>
                    <a:pt x="210798" y="44011"/>
                    <a:pt x="206344" y="44011"/>
                  </a:cubicBezTo>
                  <a:cubicBezTo>
                    <a:pt x="200887" y="44011"/>
                    <a:pt x="195340" y="45281"/>
                    <a:pt x="189059" y="49280"/>
                  </a:cubicBezTo>
                  <a:cubicBezTo>
                    <a:pt x="184094" y="52435"/>
                    <a:pt x="180546" y="56555"/>
                    <a:pt x="177689" y="61198"/>
                  </a:cubicBezTo>
                  <a:cubicBezTo>
                    <a:pt x="155138" y="47923"/>
                    <a:pt x="138136" y="42362"/>
                    <a:pt x="124051" y="40386"/>
                  </a:cubicBezTo>
                  <a:cubicBezTo>
                    <a:pt x="127040" y="37826"/>
                    <a:pt x="130528" y="36266"/>
                    <a:pt x="133957" y="34731"/>
                  </a:cubicBezTo>
                  <a:cubicBezTo>
                    <a:pt x="139125" y="32421"/>
                    <a:pt x="144006" y="30242"/>
                    <a:pt x="146852" y="24991"/>
                  </a:cubicBezTo>
                  <a:cubicBezTo>
                    <a:pt x="149352" y="20372"/>
                    <a:pt x="150936" y="13942"/>
                    <a:pt x="152614" y="7120"/>
                  </a:cubicBezTo>
                  <a:cubicBezTo>
                    <a:pt x="153186" y="4798"/>
                    <a:pt x="153781" y="2405"/>
                    <a:pt x="1544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964475" y="2017650"/>
              <a:ext cx="345600" cy="183375"/>
            </a:xfrm>
            <a:custGeom>
              <a:avLst/>
              <a:gdLst/>
              <a:ahLst/>
              <a:cxnLst/>
              <a:rect l="l" t="t" r="r" b="b"/>
              <a:pathLst>
                <a:path w="13824" h="7335" extrusionOk="0">
                  <a:moveTo>
                    <a:pt x="0" y="0"/>
                  </a:moveTo>
                  <a:lnTo>
                    <a:pt x="0" y="7334"/>
                  </a:lnTo>
                  <a:lnTo>
                    <a:pt x="13824" y="7334"/>
                  </a:lnTo>
                  <a:lnTo>
                    <a:pt x="13824" y="0"/>
                  </a:lnTo>
                  <a:close/>
                </a:path>
              </a:pathLst>
            </a:custGeom>
            <a:solidFill>
              <a:srgbClr val="539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32575" y="3022525"/>
              <a:ext cx="335475" cy="183375"/>
            </a:xfrm>
            <a:custGeom>
              <a:avLst/>
              <a:gdLst/>
              <a:ahLst/>
              <a:cxnLst/>
              <a:rect l="l" t="t" r="r" b="b"/>
              <a:pathLst>
                <a:path w="13419" h="7335" extrusionOk="0">
                  <a:moveTo>
                    <a:pt x="0" y="1"/>
                  </a:moveTo>
                  <a:lnTo>
                    <a:pt x="0" y="7335"/>
                  </a:lnTo>
                  <a:lnTo>
                    <a:pt x="13419" y="7335"/>
                  </a:lnTo>
                  <a:lnTo>
                    <a:pt x="13419" y="1"/>
                  </a:lnTo>
                  <a:close/>
                </a:path>
              </a:pathLst>
            </a:custGeom>
            <a:solidFill>
              <a:srgbClr val="539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37655" y="3807866"/>
              <a:ext cx="335800" cy="183375"/>
            </a:xfrm>
            <a:custGeom>
              <a:avLst/>
              <a:gdLst/>
              <a:ahLst/>
              <a:cxnLst/>
              <a:rect l="l" t="t" r="r" b="b"/>
              <a:pathLst>
                <a:path w="13432" h="7335" extrusionOk="0">
                  <a:moveTo>
                    <a:pt x="1" y="0"/>
                  </a:moveTo>
                  <a:lnTo>
                    <a:pt x="1" y="7334"/>
                  </a:lnTo>
                  <a:lnTo>
                    <a:pt x="13431" y="7334"/>
                  </a:lnTo>
                  <a:lnTo>
                    <a:pt x="134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27547" y="2526708"/>
              <a:ext cx="428650" cy="183400"/>
            </a:xfrm>
            <a:custGeom>
              <a:avLst/>
              <a:gdLst/>
              <a:ahLst/>
              <a:cxnLst/>
              <a:rect l="l" t="t" r="r" b="b"/>
              <a:pathLst>
                <a:path w="17146" h="7336" extrusionOk="0">
                  <a:moveTo>
                    <a:pt x="0" y="1"/>
                  </a:moveTo>
                  <a:lnTo>
                    <a:pt x="0" y="7335"/>
                  </a:lnTo>
                  <a:lnTo>
                    <a:pt x="17145" y="7335"/>
                  </a:lnTo>
                  <a:lnTo>
                    <a:pt x="17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73413" y="4580450"/>
              <a:ext cx="422100" cy="183675"/>
            </a:xfrm>
            <a:custGeom>
              <a:avLst/>
              <a:gdLst/>
              <a:ahLst/>
              <a:cxnLst/>
              <a:rect l="l" t="t" r="r" b="b"/>
              <a:pathLst>
                <a:path w="16884" h="7347" extrusionOk="0">
                  <a:moveTo>
                    <a:pt x="1" y="1"/>
                  </a:moveTo>
                  <a:lnTo>
                    <a:pt x="1" y="7347"/>
                  </a:lnTo>
                  <a:lnTo>
                    <a:pt x="16884" y="7347"/>
                  </a:lnTo>
                  <a:lnTo>
                    <a:pt x="168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24522" y="1420252"/>
              <a:ext cx="422400" cy="183675"/>
            </a:xfrm>
            <a:custGeom>
              <a:avLst/>
              <a:gdLst/>
              <a:ahLst/>
              <a:cxnLst/>
              <a:rect l="l" t="t" r="r" b="b"/>
              <a:pathLst>
                <a:path w="16896" h="7347" extrusionOk="0">
                  <a:moveTo>
                    <a:pt x="1" y="1"/>
                  </a:moveTo>
                  <a:lnTo>
                    <a:pt x="1" y="7347"/>
                  </a:lnTo>
                  <a:lnTo>
                    <a:pt x="16896" y="7347"/>
                  </a:lnTo>
                  <a:lnTo>
                    <a:pt x="168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846092" y="1029853"/>
              <a:ext cx="319400" cy="183375"/>
            </a:xfrm>
            <a:custGeom>
              <a:avLst/>
              <a:gdLst/>
              <a:ahLst/>
              <a:cxnLst/>
              <a:rect l="l" t="t" r="r" b="b"/>
              <a:pathLst>
                <a:path w="12776" h="7335" extrusionOk="0">
                  <a:moveTo>
                    <a:pt x="0" y="0"/>
                  </a:moveTo>
                  <a:lnTo>
                    <a:pt x="0" y="7335"/>
                  </a:lnTo>
                  <a:lnTo>
                    <a:pt x="12776" y="7335"/>
                  </a:lnTo>
                  <a:lnTo>
                    <a:pt x="127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395450" y="1458054"/>
            <a:ext cx="6353100" cy="18657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178975" y="3542217"/>
            <a:ext cx="6763200" cy="7524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7"/>
          <p:cNvGrpSpPr/>
          <p:nvPr/>
        </p:nvGrpSpPr>
        <p:grpSpPr>
          <a:xfrm>
            <a:off x="-35825" y="2983175"/>
            <a:ext cx="9205400" cy="2292399"/>
            <a:chOff x="-35825" y="2983175"/>
            <a:chExt cx="9205400" cy="2292399"/>
          </a:xfrm>
        </p:grpSpPr>
        <p:sp>
          <p:nvSpPr>
            <p:cNvPr id="86" name="Google Shape;86;p7"/>
            <p:cNvSpPr/>
            <p:nvPr/>
          </p:nvSpPr>
          <p:spPr>
            <a:xfrm>
              <a:off x="8737575" y="4559200"/>
              <a:ext cx="150500" cy="660100"/>
            </a:xfrm>
            <a:custGeom>
              <a:avLst/>
              <a:gdLst/>
              <a:ahLst/>
              <a:cxnLst/>
              <a:rect l="l" t="t" r="r" b="b"/>
              <a:pathLst>
                <a:path w="6020" h="26404" extrusionOk="0">
                  <a:moveTo>
                    <a:pt x="1520" y="0"/>
                  </a:moveTo>
                  <a:cubicBezTo>
                    <a:pt x="2236" y="1399"/>
                    <a:pt x="5272" y="5765"/>
                    <a:pt x="5818" y="8392"/>
                  </a:cubicBezTo>
                  <a:cubicBezTo>
                    <a:pt x="6364" y="11019"/>
                    <a:pt x="5716" y="13407"/>
                    <a:pt x="4795" y="15761"/>
                  </a:cubicBezTo>
                  <a:cubicBezTo>
                    <a:pt x="3874" y="18115"/>
                    <a:pt x="1008" y="20741"/>
                    <a:pt x="292" y="22515"/>
                  </a:cubicBezTo>
                  <a:cubicBezTo>
                    <a:pt x="-424" y="24289"/>
                    <a:pt x="463" y="25756"/>
                    <a:pt x="497" y="26404"/>
                  </a:cubicBezTo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87" name="Google Shape;87;p7"/>
            <p:cNvGrpSpPr/>
            <p:nvPr/>
          </p:nvGrpSpPr>
          <p:grpSpPr>
            <a:xfrm>
              <a:off x="-35825" y="2983175"/>
              <a:ext cx="1985371" cy="2292399"/>
              <a:chOff x="-35825" y="2983175"/>
              <a:chExt cx="1985371" cy="2292399"/>
            </a:xfrm>
          </p:grpSpPr>
          <p:sp>
            <p:nvSpPr>
              <p:cNvPr id="88" name="Google Shape;88;p7"/>
              <p:cNvSpPr/>
              <p:nvPr/>
            </p:nvSpPr>
            <p:spPr>
              <a:xfrm>
                <a:off x="85496" y="4604824"/>
                <a:ext cx="1864050" cy="670750"/>
              </a:xfrm>
              <a:custGeom>
                <a:avLst/>
                <a:gdLst/>
                <a:ahLst/>
                <a:cxnLst/>
                <a:rect l="l" t="t" r="r" b="b"/>
                <a:pathLst>
                  <a:path w="74562" h="26830" extrusionOk="0">
                    <a:moveTo>
                      <a:pt x="60" y="25602"/>
                    </a:moveTo>
                    <a:cubicBezTo>
                      <a:pt x="60" y="24033"/>
                      <a:pt x="26" y="18848"/>
                      <a:pt x="60" y="16187"/>
                    </a:cubicBezTo>
                    <a:cubicBezTo>
                      <a:pt x="94" y="13526"/>
                      <a:pt x="-179" y="11377"/>
                      <a:pt x="264" y="9637"/>
                    </a:cubicBezTo>
                    <a:cubicBezTo>
                      <a:pt x="707" y="7897"/>
                      <a:pt x="1390" y="6840"/>
                      <a:pt x="2720" y="5748"/>
                    </a:cubicBezTo>
                    <a:cubicBezTo>
                      <a:pt x="4051" y="4657"/>
                      <a:pt x="5859" y="3566"/>
                      <a:pt x="8247" y="3088"/>
                    </a:cubicBezTo>
                    <a:cubicBezTo>
                      <a:pt x="10635" y="2611"/>
                      <a:pt x="14251" y="3395"/>
                      <a:pt x="17048" y="2883"/>
                    </a:cubicBezTo>
                    <a:cubicBezTo>
                      <a:pt x="19845" y="2371"/>
                      <a:pt x="21994" y="-51"/>
                      <a:pt x="25030" y="17"/>
                    </a:cubicBezTo>
                    <a:cubicBezTo>
                      <a:pt x="28066" y="85"/>
                      <a:pt x="32535" y="1893"/>
                      <a:pt x="35264" y="3292"/>
                    </a:cubicBezTo>
                    <a:cubicBezTo>
                      <a:pt x="37993" y="4691"/>
                      <a:pt x="38471" y="6874"/>
                      <a:pt x="41405" y="8409"/>
                    </a:cubicBezTo>
                    <a:cubicBezTo>
                      <a:pt x="44339" y="9944"/>
                      <a:pt x="49968" y="11241"/>
                      <a:pt x="52867" y="12503"/>
                    </a:cubicBezTo>
                    <a:cubicBezTo>
                      <a:pt x="55767" y="13765"/>
                      <a:pt x="56551" y="14140"/>
                      <a:pt x="58802" y="15982"/>
                    </a:cubicBezTo>
                    <a:cubicBezTo>
                      <a:pt x="61053" y="17824"/>
                      <a:pt x="63748" y="21747"/>
                      <a:pt x="66375" y="23555"/>
                    </a:cubicBezTo>
                    <a:cubicBezTo>
                      <a:pt x="69002" y="25363"/>
                      <a:pt x="73198" y="26284"/>
                      <a:pt x="74562" y="26830"/>
                    </a:cubicBezTo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89" name="Google Shape;89;p7"/>
              <p:cNvSpPr/>
              <p:nvPr/>
            </p:nvSpPr>
            <p:spPr>
              <a:xfrm>
                <a:off x="-35825" y="2983175"/>
                <a:ext cx="733425" cy="2282175"/>
              </a:xfrm>
              <a:custGeom>
                <a:avLst/>
                <a:gdLst/>
                <a:ahLst/>
                <a:cxnLst/>
                <a:rect l="l" t="t" r="r" b="b"/>
                <a:pathLst>
                  <a:path w="29337" h="91287" extrusionOk="0">
                    <a:moveTo>
                      <a:pt x="0" y="0"/>
                    </a:moveTo>
                    <a:cubicBezTo>
                      <a:pt x="1126" y="1160"/>
                      <a:pt x="4299" y="3104"/>
                      <a:pt x="6755" y="6959"/>
                    </a:cubicBezTo>
                    <a:cubicBezTo>
                      <a:pt x="9211" y="10814"/>
                      <a:pt x="12929" y="18251"/>
                      <a:pt x="14737" y="23129"/>
                    </a:cubicBezTo>
                    <a:cubicBezTo>
                      <a:pt x="16545" y="28007"/>
                      <a:pt x="17364" y="32100"/>
                      <a:pt x="17603" y="36228"/>
                    </a:cubicBezTo>
                    <a:cubicBezTo>
                      <a:pt x="17842" y="40356"/>
                      <a:pt x="16477" y="44313"/>
                      <a:pt x="16170" y="47895"/>
                    </a:cubicBezTo>
                    <a:cubicBezTo>
                      <a:pt x="15863" y="51477"/>
                      <a:pt x="15146" y="54752"/>
                      <a:pt x="15760" y="57720"/>
                    </a:cubicBezTo>
                    <a:cubicBezTo>
                      <a:pt x="16374" y="60688"/>
                      <a:pt x="17910" y="62837"/>
                      <a:pt x="19854" y="65702"/>
                    </a:cubicBezTo>
                    <a:cubicBezTo>
                      <a:pt x="21799" y="68568"/>
                      <a:pt x="25926" y="72730"/>
                      <a:pt x="27427" y="74913"/>
                    </a:cubicBezTo>
                    <a:cubicBezTo>
                      <a:pt x="28928" y="77096"/>
                      <a:pt x="28553" y="76926"/>
                      <a:pt x="28860" y="78802"/>
                    </a:cubicBezTo>
                    <a:cubicBezTo>
                      <a:pt x="29167" y="80678"/>
                      <a:pt x="29201" y="84089"/>
                      <a:pt x="29269" y="86170"/>
                    </a:cubicBezTo>
                    <a:cubicBezTo>
                      <a:pt x="29337" y="88251"/>
                      <a:pt x="29269" y="90434"/>
                      <a:pt x="29269" y="91287"/>
                    </a:cubicBezTo>
                  </a:path>
                </a:pathLst>
              </a:custGeom>
              <a:noFill/>
              <a:ln w="3810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90" name="Google Shape;90;p7"/>
            <p:cNvSpPr/>
            <p:nvPr/>
          </p:nvSpPr>
          <p:spPr>
            <a:xfrm>
              <a:off x="8141075" y="4190775"/>
              <a:ext cx="1028500" cy="1043875"/>
            </a:xfrm>
            <a:custGeom>
              <a:avLst/>
              <a:gdLst/>
              <a:ahLst/>
              <a:cxnLst/>
              <a:rect l="l" t="t" r="r" b="b"/>
              <a:pathLst>
                <a:path w="41140" h="41755" extrusionOk="0">
                  <a:moveTo>
                    <a:pt x="41140" y="0"/>
                  </a:moveTo>
                  <a:cubicBezTo>
                    <a:pt x="40151" y="512"/>
                    <a:pt x="36570" y="1877"/>
                    <a:pt x="35205" y="3071"/>
                  </a:cubicBezTo>
                  <a:cubicBezTo>
                    <a:pt x="33841" y="4265"/>
                    <a:pt x="33670" y="5697"/>
                    <a:pt x="32953" y="7164"/>
                  </a:cubicBezTo>
                  <a:cubicBezTo>
                    <a:pt x="32237" y="8631"/>
                    <a:pt x="32271" y="10644"/>
                    <a:pt x="30906" y="11872"/>
                  </a:cubicBezTo>
                  <a:cubicBezTo>
                    <a:pt x="29542" y="13100"/>
                    <a:pt x="26472" y="13783"/>
                    <a:pt x="24766" y="14533"/>
                  </a:cubicBezTo>
                  <a:cubicBezTo>
                    <a:pt x="23061" y="15284"/>
                    <a:pt x="21901" y="14704"/>
                    <a:pt x="20673" y="16375"/>
                  </a:cubicBezTo>
                  <a:cubicBezTo>
                    <a:pt x="19445" y="18047"/>
                    <a:pt x="18319" y="22788"/>
                    <a:pt x="17398" y="24562"/>
                  </a:cubicBezTo>
                  <a:cubicBezTo>
                    <a:pt x="16477" y="26336"/>
                    <a:pt x="16135" y="26370"/>
                    <a:pt x="15146" y="27018"/>
                  </a:cubicBezTo>
                  <a:cubicBezTo>
                    <a:pt x="14157" y="27666"/>
                    <a:pt x="12622" y="27496"/>
                    <a:pt x="11462" y="28451"/>
                  </a:cubicBezTo>
                  <a:cubicBezTo>
                    <a:pt x="10302" y="29406"/>
                    <a:pt x="9176" y="31146"/>
                    <a:pt x="8187" y="32749"/>
                  </a:cubicBezTo>
                  <a:cubicBezTo>
                    <a:pt x="7198" y="34352"/>
                    <a:pt x="6891" y="36570"/>
                    <a:pt x="5526" y="38071"/>
                  </a:cubicBezTo>
                  <a:cubicBezTo>
                    <a:pt x="4162" y="39572"/>
                    <a:pt x="921" y="41141"/>
                    <a:pt x="0" y="41755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91" name="Google Shape;91;p7"/>
          <p:cNvSpPr txBox="1">
            <a:spLocks noGrp="1"/>
          </p:cNvSpPr>
          <p:nvPr>
            <p:ph type="title"/>
          </p:nvPr>
        </p:nvSpPr>
        <p:spPr>
          <a:xfrm>
            <a:off x="886975" y="1055511"/>
            <a:ext cx="39135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body" idx="1"/>
          </p:nvPr>
        </p:nvSpPr>
        <p:spPr>
          <a:xfrm>
            <a:off x="886975" y="1965300"/>
            <a:ext cx="4312500" cy="21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Char char="⬘"/>
              <a:defRPr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9"/>
          <p:cNvGrpSpPr/>
          <p:nvPr/>
        </p:nvGrpSpPr>
        <p:grpSpPr>
          <a:xfrm>
            <a:off x="-1523341" y="2651425"/>
            <a:ext cx="10907166" cy="4699703"/>
            <a:chOff x="-1523341" y="2651425"/>
            <a:chExt cx="10907166" cy="4699703"/>
          </a:xfrm>
        </p:grpSpPr>
        <p:sp>
          <p:nvSpPr>
            <p:cNvPr id="111" name="Google Shape;111;p9"/>
            <p:cNvSpPr/>
            <p:nvPr/>
          </p:nvSpPr>
          <p:spPr>
            <a:xfrm rot="4600624" flipH="1">
              <a:off x="-1372547" y="3291735"/>
              <a:ext cx="3975718" cy="3454105"/>
            </a:xfrm>
            <a:custGeom>
              <a:avLst/>
              <a:gdLst/>
              <a:ahLst/>
              <a:cxnLst/>
              <a:rect l="l" t="t" r="r" b="b"/>
              <a:pathLst>
                <a:path w="132729" h="115315" extrusionOk="0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-86100" y="2651425"/>
              <a:ext cx="9469925" cy="3277575"/>
            </a:xfrm>
            <a:custGeom>
              <a:avLst/>
              <a:gdLst/>
              <a:ahLst/>
              <a:cxnLst/>
              <a:rect l="l" t="t" r="r" b="b"/>
              <a:pathLst>
                <a:path w="378797" h="131103" extrusionOk="0">
                  <a:moveTo>
                    <a:pt x="0" y="50670"/>
                  </a:moveTo>
                  <a:cubicBezTo>
                    <a:pt x="4346" y="50506"/>
                    <a:pt x="17874" y="49686"/>
                    <a:pt x="26073" y="49686"/>
                  </a:cubicBezTo>
                  <a:cubicBezTo>
                    <a:pt x="34272" y="49686"/>
                    <a:pt x="42882" y="49194"/>
                    <a:pt x="49195" y="50670"/>
                  </a:cubicBezTo>
                  <a:cubicBezTo>
                    <a:pt x="55508" y="52146"/>
                    <a:pt x="59116" y="55179"/>
                    <a:pt x="63953" y="58541"/>
                  </a:cubicBezTo>
                  <a:cubicBezTo>
                    <a:pt x="68790" y="61903"/>
                    <a:pt x="71988" y="67642"/>
                    <a:pt x="78219" y="70840"/>
                  </a:cubicBezTo>
                  <a:cubicBezTo>
                    <a:pt x="84450" y="74038"/>
                    <a:pt x="93470" y="75677"/>
                    <a:pt x="101341" y="77727"/>
                  </a:cubicBezTo>
                  <a:cubicBezTo>
                    <a:pt x="109212" y="79777"/>
                    <a:pt x="118969" y="79858"/>
                    <a:pt x="125446" y="83138"/>
                  </a:cubicBezTo>
                  <a:cubicBezTo>
                    <a:pt x="131923" y="86418"/>
                    <a:pt x="136105" y="93305"/>
                    <a:pt x="140204" y="97405"/>
                  </a:cubicBezTo>
                  <a:cubicBezTo>
                    <a:pt x="144304" y="101505"/>
                    <a:pt x="147419" y="104375"/>
                    <a:pt x="150043" y="107736"/>
                  </a:cubicBezTo>
                  <a:cubicBezTo>
                    <a:pt x="152667" y="111098"/>
                    <a:pt x="147829" y="113721"/>
                    <a:pt x="155946" y="117574"/>
                  </a:cubicBezTo>
                  <a:cubicBezTo>
                    <a:pt x="164063" y="121428"/>
                    <a:pt x="182184" y="129873"/>
                    <a:pt x="198746" y="130857"/>
                  </a:cubicBezTo>
                  <a:cubicBezTo>
                    <a:pt x="215308" y="131841"/>
                    <a:pt x="240315" y="125446"/>
                    <a:pt x="255319" y="123478"/>
                  </a:cubicBezTo>
                  <a:cubicBezTo>
                    <a:pt x="270323" y="121510"/>
                    <a:pt x="280490" y="122002"/>
                    <a:pt x="288771" y="119050"/>
                  </a:cubicBezTo>
                  <a:cubicBezTo>
                    <a:pt x="297052" y="116098"/>
                    <a:pt x="299348" y="111179"/>
                    <a:pt x="305005" y="105768"/>
                  </a:cubicBezTo>
                  <a:cubicBezTo>
                    <a:pt x="310662" y="100357"/>
                    <a:pt x="317960" y="94125"/>
                    <a:pt x="322715" y="86582"/>
                  </a:cubicBezTo>
                  <a:cubicBezTo>
                    <a:pt x="327471" y="79039"/>
                    <a:pt x="328701" y="66822"/>
                    <a:pt x="333538" y="60509"/>
                  </a:cubicBezTo>
                  <a:cubicBezTo>
                    <a:pt x="338376" y="54196"/>
                    <a:pt x="346001" y="53294"/>
                    <a:pt x="351740" y="48702"/>
                  </a:cubicBezTo>
                  <a:cubicBezTo>
                    <a:pt x="357479" y="44111"/>
                    <a:pt x="363957" y="38535"/>
                    <a:pt x="367974" y="32960"/>
                  </a:cubicBezTo>
                  <a:cubicBezTo>
                    <a:pt x="371992" y="27385"/>
                    <a:pt x="374041" y="20743"/>
                    <a:pt x="375845" y="15250"/>
                  </a:cubicBezTo>
                  <a:cubicBezTo>
                    <a:pt x="377649" y="9757"/>
                    <a:pt x="378305" y="2542"/>
                    <a:pt x="378797" y="0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3" name="Google Shape;113;p9"/>
            <p:cNvSpPr/>
            <p:nvPr/>
          </p:nvSpPr>
          <p:spPr>
            <a:xfrm>
              <a:off x="-664125" y="4130450"/>
              <a:ext cx="2250775" cy="1866218"/>
            </a:xfrm>
            <a:custGeom>
              <a:avLst/>
              <a:gdLst/>
              <a:ahLst/>
              <a:cxnLst/>
              <a:rect l="l" t="t" r="r" b="b"/>
              <a:pathLst>
                <a:path w="90031" h="73300" extrusionOk="0">
                  <a:moveTo>
                    <a:pt x="88058" y="0"/>
                  </a:moveTo>
                  <a:cubicBezTo>
                    <a:pt x="88304" y="2214"/>
                    <a:pt x="89370" y="7543"/>
                    <a:pt x="89534" y="13282"/>
                  </a:cubicBezTo>
                  <a:cubicBezTo>
                    <a:pt x="89698" y="19021"/>
                    <a:pt x="90764" y="30009"/>
                    <a:pt x="89042" y="34436"/>
                  </a:cubicBezTo>
                  <a:cubicBezTo>
                    <a:pt x="87320" y="38864"/>
                    <a:pt x="86254" y="41405"/>
                    <a:pt x="79203" y="39847"/>
                  </a:cubicBezTo>
                  <a:cubicBezTo>
                    <a:pt x="72152" y="38289"/>
                    <a:pt x="54606" y="25991"/>
                    <a:pt x="46735" y="25089"/>
                  </a:cubicBezTo>
                  <a:cubicBezTo>
                    <a:pt x="38864" y="24187"/>
                    <a:pt x="34027" y="29845"/>
                    <a:pt x="31977" y="34436"/>
                  </a:cubicBezTo>
                  <a:cubicBezTo>
                    <a:pt x="29927" y="39028"/>
                    <a:pt x="36322" y="47637"/>
                    <a:pt x="34436" y="52638"/>
                  </a:cubicBezTo>
                  <a:cubicBezTo>
                    <a:pt x="32550" y="57640"/>
                    <a:pt x="26401" y="61001"/>
                    <a:pt x="20662" y="64445"/>
                  </a:cubicBezTo>
                  <a:cubicBezTo>
                    <a:pt x="14923" y="67889"/>
                    <a:pt x="3444" y="71824"/>
                    <a:pt x="0" y="73300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4" name="Google Shape;114;p9"/>
            <p:cNvSpPr/>
            <p:nvPr/>
          </p:nvSpPr>
          <p:spPr>
            <a:xfrm>
              <a:off x="1365150" y="4680676"/>
              <a:ext cx="1525009" cy="494000"/>
            </a:xfrm>
            <a:custGeom>
              <a:avLst/>
              <a:gdLst/>
              <a:ahLst/>
              <a:cxnLst/>
              <a:rect l="l" t="t" r="r" b="b"/>
              <a:pathLst>
                <a:path w="54606" h="19760" extrusionOk="0">
                  <a:moveTo>
                    <a:pt x="0" y="19186"/>
                  </a:moveTo>
                  <a:cubicBezTo>
                    <a:pt x="3444" y="19268"/>
                    <a:pt x="14513" y="19760"/>
                    <a:pt x="20662" y="19678"/>
                  </a:cubicBezTo>
                  <a:cubicBezTo>
                    <a:pt x="26811" y="19596"/>
                    <a:pt x="32469" y="20170"/>
                    <a:pt x="36896" y="18694"/>
                  </a:cubicBezTo>
                  <a:cubicBezTo>
                    <a:pt x="41324" y="17218"/>
                    <a:pt x="44275" y="13939"/>
                    <a:pt x="47227" y="10823"/>
                  </a:cubicBezTo>
                  <a:cubicBezTo>
                    <a:pt x="50179" y="7707"/>
                    <a:pt x="53376" y="1804"/>
                    <a:pt x="54606" y="0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15" name="Google Shape;115;p9"/>
          <p:cNvSpPr txBox="1">
            <a:spLocks noGrp="1"/>
          </p:cNvSpPr>
          <p:nvPr>
            <p:ph type="title"/>
          </p:nvPr>
        </p:nvSpPr>
        <p:spPr>
          <a:xfrm>
            <a:off x="999025" y="1520075"/>
            <a:ext cx="4045200" cy="13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8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6" name="Google Shape;116;p9"/>
          <p:cNvSpPr txBox="1">
            <a:spLocks noGrp="1"/>
          </p:cNvSpPr>
          <p:nvPr>
            <p:ph type="subTitle" idx="1"/>
          </p:nvPr>
        </p:nvSpPr>
        <p:spPr>
          <a:xfrm>
            <a:off x="999025" y="2783081"/>
            <a:ext cx="36927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2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24"/>
          <p:cNvGrpSpPr/>
          <p:nvPr/>
        </p:nvGrpSpPr>
        <p:grpSpPr>
          <a:xfrm>
            <a:off x="-2191523" y="1390225"/>
            <a:ext cx="12218996" cy="5082224"/>
            <a:chOff x="-2191523" y="1390225"/>
            <a:chExt cx="12218996" cy="5082224"/>
          </a:xfrm>
        </p:grpSpPr>
        <p:sp>
          <p:nvSpPr>
            <p:cNvPr id="340" name="Google Shape;340;p24"/>
            <p:cNvSpPr/>
            <p:nvPr/>
          </p:nvSpPr>
          <p:spPr>
            <a:xfrm rot="-1492155" flipH="1">
              <a:off x="-1921513" y="4047528"/>
              <a:ext cx="2854305" cy="1913452"/>
            </a:xfrm>
            <a:custGeom>
              <a:avLst/>
              <a:gdLst/>
              <a:ahLst/>
              <a:cxnLst/>
              <a:rect l="l" t="t" r="r" b="b"/>
              <a:pathLst>
                <a:path w="108705" h="72873" extrusionOk="0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4"/>
            <p:cNvSpPr/>
            <p:nvPr/>
          </p:nvSpPr>
          <p:spPr>
            <a:xfrm>
              <a:off x="236235" y="4400575"/>
              <a:ext cx="306175" cy="808475"/>
            </a:xfrm>
            <a:custGeom>
              <a:avLst/>
              <a:gdLst/>
              <a:ahLst/>
              <a:cxnLst/>
              <a:rect l="l" t="t" r="r" b="b"/>
              <a:pathLst>
                <a:path w="12247" h="32339" extrusionOk="0">
                  <a:moveTo>
                    <a:pt x="9791" y="0"/>
                  </a:moveTo>
                  <a:cubicBezTo>
                    <a:pt x="8699" y="682"/>
                    <a:pt x="4844" y="2150"/>
                    <a:pt x="3241" y="4094"/>
                  </a:cubicBezTo>
                  <a:cubicBezTo>
                    <a:pt x="1638" y="6039"/>
                    <a:pt x="512" y="9313"/>
                    <a:pt x="171" y="11667"/>
                  </a:cubicBezTo>
                  <a:cubicBezTo>
                    <a:pt x="-170" y="14021"/>
                    <a:pt x="239" y="16614"/>
                    <a:pt x="1194" y="18217"/>
                  </a:cubicBezTo>
                  <a:cubicBezTo>
                    <a:pt x="2149" y="19820"/>
                    <a:pt x="4196" y="20332"/>
                    <a:pt x="5902" y="21287"/>
                  </a:cubicBezTo>
                  <a:cubicBezTo>
                    <a:pt x="7608" y="22242"/>
                    <a:pt x="10439" y="22584"/>
                    <a:pt x="11428" y="23948"/>
                  </a:cubicBezTo>
                  <a:cubicBezTo>
                    <a:pt x="12417" y="25313"/>
                    <a:pt x="11702" y="28076"/>
                    <a:pt x="11838" y="29474"/>
                  </a:cubicBezTo>
                  <a:cubicBezTo>
                    <a:pt x="11975" y="30873"/>
                    <a:pt x="12179" y="31862"/>
                    <a:pt x="12247" y="32339"/>
                  </a:cubicBez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42" name="Google Shape;342;p24"/>
            <p:cNvSpPr/>
            <p:nvPr/>
          </p:nvSpPr>
          <p:spPr>
            <a:xfrm>
              <a:off x="5826025" y="1390225"/>
              <a:ext cx="4201448" cy="2816541"/>
            </a:xfrm>
            <a:custGeom>
              <a:avLst/>
              <a:gdLst/>
              <a:ahLst/>
              <a:cxnLst/>
              <a:rect l="l" t="t" r="r" b="b"/>
              <a:pathLst>
                <a:path w="108705" h="72873" extrusionOk="0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4"/>
            <p:cNvSpPr/>
            <p:nvPr/>
          </p:nvSpPr>
          <p:spPr>
            <a:xfrm>
              <a:off x="-40925" y="3126450"/>
              <a:ext cx="4062850" cy="2123550"/>
            </a:xfrm>
            <a:custGeom>
              <a:avLst/>
              <a:gdLst/>
              <a:ahLst/>
              <a:cxnLst/>
              <a:rect l="l" t="t" r="r" b="b"/>
              <a:pathLst>
                <a:path w="162514" h="84942" extrusionOk="0">
                  <a:moveTo>
                    <a:pt x="0" y="0"/>
                  </a:moveTo>
                  <a:cubicBezTo>
                    <a:pt x="1092" y="2149"/>
                    <a:pt x="3888" y="10302"/>
                    <a:pt x="6549" y="12895"/>
                  </a:cubicBezTo>
                  <a:cubicBezTo>
                    <a:pt x="9210" y="15488"/>
                    <a:pt x="13303" y="13953"/>
                    <a:pt x="15964" y="15556"/>
                  </a:cubicBezTo>
                  <a:cubicBezTo>
                    <a:pt x="18625" y="17159"/>
                    <a:pt x="21184" y="20434"/>
                    <a:pt x="22514" y="22515"/>
                  </a:cubicBezTo>
                  <a:cubicBezTo>
                    <a:pt x="23845" y="24596"/>
                    <a:pt x="23708" y="26472"/>
                    <a:pt x="23947" y="28041"/>
                  </a:cubicBezTo>
                  <a:cubicBezTo>
                    <a:pt x="24186" y="29610"/>
                    <a:pt x="24459" y="28996"/>
                    <a:pt x="23947" y="31930"/>
                  </a:cubicBezTo>
                  <a:cubicBezTo>
                    <a:pt x="23435" y="34864"/>
                    <a:pt x="21321" y="42744"/>
                    <a:pt x="20877" y="45644"/>
                  </a:cubicBezTo>
                  <a:cubicBezTo>
                    <a:pt x="20434" y="48544"/>
                    <a:pt x="21081" y="47486"/>
                    <a:pt x="21286" y="49328"/>
                  </a:cubicBezTo>
                  <a:cubicBezTo>
                    <a:pt x="21491" y="51170"/>
                    <a:pt x="20604" y="54479"/>
                    <a:pt x="22105" y="56696"/>
                  </a:cubicBezTo>
                  <a:cubicBezTo>
                    <a:pt x="23606" y="58913"/>
                    <a:pt x="27802" y="61370"/>
                    <a:pt x="30292" y="62632"/>
                  </a:cubicBezTo>
                  <a:cubicBezTo>
                    <a:pt x="32782" y="63894"/>
                    <a:pt x="33567" y="63553"/>
                    <a:pt x="37046" y="64269"/>
                  </a:cubicBezTo>
                  <a:cubicBezTo>
                    <a:pt x="40526" y="64985"/>
                    <a:pt x="46837" y="65702"/>
                    <a:pt x="51169" y="66930"/>
                  </a:cubicBezTo>
                  <a:cubicBezTo>
                    <a:pt x="55501" y="68158"/>
                    <a:pt x="60754" y="70308"/>
                    <a:pt x="63040" y="71638"/>
                  </a:cubicBezTo>
                  <a:cubicBezTo>
                    <a:pt x="65326" y="72969"/>
                    <a:pt x="63553" y="74129"/>
                    <a:pt x="64883" y="74913"/>
                  </a:cubicBezTo>
                  <a:cubicBezTo>
                    <a:pt x="66214" y="75698"/>
                    <a:pt x="66895" y="76038"/>
                    <a:pt x="71023" y="76345"/>
                  </a:cubicBezTo>
                  <a:cubicBezTo>
                    <a:pt x="75151" y="76652"/>
                    <a:pt x="83168" y="76891"/>
                    <a:pt x="89649" y="76755"/>
                  </a:cubicBezTo>
                  <a:cubicBezTo>
                    <a:pt x="96131" y="76619"/>
                    <a:pt x="104659" y="75118"/>
                    <a:pt x="109912" y="75527"/>
                  </a:cubicBezTo>
                  <a:cubicBezTo>
                    <a:pt x="115165" y="75936"/>
                    <a:pt x="118508" y="78427"/>
                    <a:pt x="121169" y="79211"/>
                  </a:cubicBezTo>
                  <a:cubicBezTo>
                    <a:pt x="123830" y="79996"/>
                    <a:pt x="122670" y="81053"/>
                    <a:pt x="125877" y="80234"/>
                  </a:cubicBezTo>
                  <a:cubicBezTo>
                    <a:pt x="129084" y="79415"/>
                    <a:pt x="136213" y="74367"/>
                    <a:pt x="140409" y="74299"/>
                  </a:cubicBezTo>
                  <a:cubicBezTo>
                    <a:pt x="144605" y="74231"/>
                    <a:pt x="148289" y="78392"/>
                    <a:pt x="151052" y="79825"/>
                  </a:cubicBezTo>
                  <a:cubicBezTo>
                    <a:pt x="153815" y="81258"/>
                    <a:pt x="155078" y="82042"/>
                    <a:pt x="156988" y="82895"/>
                  </a:cubicBezTo>
                  <a:cubicBezTo>
                    <a:pt x="158898" y="83748"/>
                    <a:pt x="161593" y="84601"/>
                    <a:pt x="162514" y="84942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24"/>
          <p:cNvSpPr txBox="1">
            <a:spLocks noGrp="1"/>
          </p:cNvSpPr>
          <p:nvPr>
            <p:ph type="title" idx="2"/>
          </p:nvPr>
        </p:nvSpPr>
        <p:spPr>
          <a:xfrm>
            <a:off x="1335850" y="1171800"/>
            <a:ext cx="25188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19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24"/>
          <p:cNvSpPr txBox="1">
            <a:spLocks noGrp="1"/>
          </p:cNvSpPr>
          <p:nvPr>
            <p:ph type="title" idx="3"/>
          </p:nvPr>
        </p:nvSpPr>
        <p:spPr>
          <a:xfrm>
            <a:off x="1335850" y="1627200"/>
            <a:ext cx="251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47" name="Google Shape;347;p24"/>
          <p:cNvSpPr txBox="1">
            <a:spLocks noGrp="1"/>
          </p:cNvSpPr>
          <p:nvPr>
            <p:ph type="title" idx="4"/>
          </p:nvPr>
        </p:nvSpPr>
        <p:spPr>
          <a:xfrm>
            <a:off x="1335900" y="3284400"/>
            <a:ext cx="25188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19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24"/>
          <p:cNvSpPr txBox="1">
            <a:spLocks noGrp="1"/>
          </p:cNvSpPr>
          <p:nvPr>
            <p:ph type="title" idx="5"/>
          </p:nvPr>
        </p:nvSpPr>
        <p:spPr>
          <a:xfrm>
            <a:off x="1335850" y="3739800"/>
            <a:ext cx="251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49" name="Google Shape;349;p24"/>
          <p:cNvSpPr txBox="1">
            <a:spLocks noGrp="1"/>
          </p:cNvSpPr>
          <p:nvPr>
            <p:ph type="title" idx="6"/>
          </p:nvPr>
        </p:nvSpPr>
        <p:spPr>
          <a:xfrm>
            <a:off x="1335700" y="2228100"/>
            <a:ext cx="25191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19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24"/>
          <p:cNvSpPr txBox="1">
            <a:spLocks noGrp="1"/>
          </p:cNvSpPr>
          <p:nvPr>
            <p:ph type="title" idx="7"/>
          </p:nvPr>
        </p:nvSpPr>
        <p:spPr>
          <a:xfrm>
            <a:off x="1335850" y="2683500"/>
            <a:ext cx="251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 b="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5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4" name="Google Shape;464;p31"/>
          <p:cNvGrpSpPr/>
          <p:nvPr/>
        </p:nvGrpSpPr>
        <p:grpSpPr>
          <a:xfrm>
            <a:off x="-2252073" y="-166025"/>
            <a:ext cx="12575870" cy="5386862"/>
            <a:chOff x="-2252073" y="-166025"/>
            <a:chExt cx="12575870" cy="5386862"/>
          </a:xfrm>
        </p:grpSpPr>
        <p:sp>
          <p:nvSpPr>
            <p:cNvPr id="465" name="Google Shape;465;p31"/>
            <p:cNvSpPr/>
            <p:nvPr/>
          </p:nvSpPr>
          <p:spPr>
            <a:xfrm rot="993073" flipH="1">
              <a:off x="8559736" y="1460242"/>
              <a:ext cx="1599286" cy="1389460"/>
            </a:xfrm>
            <a:custGeom>
              <a:avLst/>
              <a:gdLst/>
              <a:ahLst/>
              <a:cxnLst/>
              <a:rect l="l" t="t" r="r" b="b"/>
              <a:pathLst>
                <a:path w="132729" h="115315" extrusionOk="0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7920300" y="135212"/>
              <a:ext cx="1242150" cy="916325"/>
            </a:xfrm>
            <a:custGeom>
              <a:avLst/>
              <a:gdLst/>
              <a:ahLst/>
              <a:cxnLst/>
              <a:rect l="l" t="t" r="r" b="b"/>
              <a:pathLst>
                <a:path w="49686" h="36653" extrusionOk="0">
                  <a:moveTo>
                    <a:pt x="0" y="10826"/>
                  </a:moveTo>
                  <a:cubicBezTo>
                    <a:pt x="2337" y="10949"/>
                    <a:pt x="10331" y="12548"/>
                    <a:pt x="14020" y="11564"/>
                  </a:cubicBezTo>
                  <a:cubicBezTo>
                    <a:pt x="17710" y="10580"/>
                    <a:pt x="19677" y="6809"/>
                    <a:pt x="22137" y="4923"/>
                  </a:cubicBezTo>
                  <a:cubicBezTo>
                    <a:pt x="24597" y="3037"/>
                    <a:pt x="26113" y="823"/>
                    <a:pt x="28778" y="249"/>
                  </a:cubicBezTo>
                  <a:cubicBezTo>
                    <a:pt x="31443" y="-325"/>
                    <a:pt x="35583" y="167"/>
                    <a:pt x="38125" y="1479"/>
                  </a:cubicBezTo>
                  <a:cubicBezTo>
                    <a:pt x="40667" y="2791"/>
                    <a:pt x="42758" y="3980"/>
                    <a:pt x="44029" y="8120"/>
                  </a:cubicBezTo>
                  <a:cubicBezTo>
                    <a:pt x="45300" y="12261"/>
                    <a:pt x="45299" y="21977"/>
                    <a:pt x="45750" y="26322"/>
                  </a:cubicBezTo>
                  <a:cubicBezTo>
                    <a:pt x="46201" y="30668"/>
                    <a:pt x="46078" y="32471"/>
                    <a:pt x="46734" y="34193"/>
                  </a:cubicBezTo>
                  <a:cubicBezTo>
                    <a:pt x="47390" y="35915"/>
                    <a:pt x="49194" y="36243"/>
                    <a:pt x="49686" y="36653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67" name="Google Shape;467;p31"/>
            <p:cNvSpPr/>
            <p:nvPr/>
          </p:nvSpPr>
          <p:spPr>
            <a:xfrm>
              <a:off x="1192975" y="3775675"/>
              <a:ext cx="141425" cy="461200"/>
            </a:xfrm>
            <a:custGeom>
              <a:avLst/>
              <a:gdLst/>
              <a:ahLst/>
              <a:cxnLst/>
              <a:rect l="l" t="t" r="r" b="b"/>
              <a:pathLst>
                <a:path w="5657" h="18448" extrusionOk="0">
                  <a:moveTo>
                    <a:pt x="0" y="18448"/>
                  </a:moveTo>
                  <a:cubicBezTo>
                    <a:pt x="287" y="17833"/>
                    <a:pt x="1434" y="16275"/>
                    <a:pt x="1721" y="14758"/>
                  </a:cubicBezTo>
                  <a:cubicBezTo>
                    <a:pt x="2008" y="13241"/>
                    <a:pt x="1270" y="11028"/>
                    <a:pt x="1721" y="9347"/>
                  </a:cubicBezTo>
                  <a:cubicBezTo>
                    <a:pt x="2172" y="7666"/>
                    <a:pt x="3771" y="6231"/>
                    <a:pt x="4427" y="4673"/>
                  </a:cubicBezTo>
                  <a:cubicBezTo>
                    <a:pt x="5083" y="3115"/>
                    <a:pt x="5452" y="779"/>
                    <a:pt x="5657" y="0"/>
                  </a:cubicBezTo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68" name="Google Shape;468;p31"/>
            <p:cNvSpPr/>
            <p:nvPr/>
          </p:nvSpPr>
          <p:spPr>
            <a:xfrm flipH="1">
              <a:off x="-2252073" y="1261236"/>
              <a:ext cx="3975897" cy="3454261"/>
            </a:xfrm>
            <a:custGeom>
              <a:avLst/>
              <a:gdLst/>
              <a:ahLst/>
              <a:cxnLst/>
              <a:rect l="l" t="t" r="r" b="b"/>
              <a:pathLst>
                <a:path w="132729" h="115315" extrusionOk="0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-36900" y="2490475"/>
              <a:ext cx="412125" cy="2459700"/>
            </a:xfrm>
            <a:custGeom>
              <a:avLst/>
              <a:gdLst/>
              <a:ahLst/>
              <a:cxnLst/>
              <a:rect l="l" t="t" r="r" b="b"/>
              <a:pathLst>
                <a:path w="16485" h="98388" extrusionOk="0">
                  <a:moveTo>
                    <a:pt x="15004" y="0"/>
                  </a:moveTo>
                  <a:cubicBezTo>
                    <a:pt x="13938" y="1107"/>
                    <a:pt x="9347" y="3198"/>
                    <a:pt x="8609" y="6641"/>
                  </a:cubicBezTo>
                  <a:cubicBezTo>
                    <a:pt x="7871" y="10085"/>
                    <a:pt x="9429" y="16931"/>
                    <a:pt x="10577" y="20661"/>
                  </a:cubicBezTo>
                  <a:cubicBezTo>
                    <a:pt x="11725" y="24392"/>
                    <a:pt x="14594" y="25580"/>
                    <a:pt x="15496" y="29024"/>
                  </a:cubicBezTo>
                  <a:cubicBezTo>
                    <a:pt x="16398" y="32468"/>
                    <a:pt x="16890" y="38043"/>
                    <a:pt x="15988" y="41323"/>
                  </a:cubicBezTo>
                  <a:cubicBezTo>
                    <a:pt x="15086" y="44603"/>
                    <a:pt x="11971" y="46201"/>
                    <a:pt x="10085" y="48702"/>
                  </a:cubicBezTo>
                  <a:cubicBezTo>
                    <a:pt x="8199" y="51203"/>
                    <a:pt x="5740" y="54154"/>
                    <a:pt x="4674" y="56327"/>
                  </a:cubicBezTo>
                  <a:cubicBezTo>
                    <a:pt x="3608" y="58500"/>
                    <a:pt x="3813" y="59852"/>
                    <a:pt x="3690" y="61738"/>
                  </a:cubicBezTo>
                  <a:cubicBezTo>
                    <a:pt x="3567" y="63624"/>
                    <a:pt x="3075" y="64977"/>
                    <a:pt x="3936" y="67642"/>
                  </a:cubicBezTo>
                  <a:cubicBezTo>
                    <a:pt x="4797" y="70307"/>
                    <a:pt x="8076" y="74939"/>
                    <a:pt x="8855" y="77727"/>
                  </a:cubicBezTo>
                  <a:cubicBezTo>
                    <a:pt x="9634" y="80515"/>
                    <a:pt x="9347" y="81826"/>
                    <a:pt x="8609" y="84368"/>
                  </a:cubicBezTo>
                  <a:cubicBezTo>
                    <a:pt x="7871" y="86910"/>
                    <a:pt x="5863" y="90640"/>
                    <a:pt x="4428" y="92977"/>
                  </a:cubicBezTo>
                  <a:cubicBezTo>
                    <a:pt x="2993" y="95314"/>
                    <a:pt x="738" y="97486"/>
                    <a:pt x="0" y="98388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0" name="Google Shape;470;p31"/>
            <p:cNvSpPr/>
            <p:nvPr/>
          </p:nvSpPr>
          <p:spPr>
            <a:xfrm>
              <a:off x="166025" y="4062114"/>
              <a:ext cx="1734100" cy="736475"/>
            </a:xfrm>
            <a:custGeom>
              <a:avLst/>
              <a:gdLst/>
              <a:ahLst/>
              <a:cxnLst/>
              <a:rect l="l" t="t" r="r" b="b"/>
              <a:pathLst>
                <a:path w="69364" h="29459" extrusionOk="0">
                  <a:moveTo>
                    <a:pt x="0" y="12893"/>
                  </a:moveTo>
                  <a:cubicBezTo>
                    <a:pt x="1312" y="12729"/>
                    <a:pt x="5329" y="12975"/>
                    <a:pt x="7871" y="11909"/>
                  </a:cubicBezTo>
                  <a:cubicBezTo>
                    <a:pt x="10413" y="10843"/>
                    <a:pt x="13569" y="8220"/>
                    <a:pt x="15250" y="6498"/>
                  </a:cubicBezTo>
                  <a:cubicBezTo>
                    <a:pt x="16931" y="4776"/>
                    <a:pt x="15783" y="2644"/>
                    <a:pt x="17956" y="1578"/>
                  </a:cubicBezTo>
                  <a:cubicBezTo>
                    <a:pt x="20129" y="512"/>
                    <a:pt x="25130" y="20"/>
                    <a:pt x="28287" y="102"/>
                  </a:cubicBezTo>
                  <a:cubicBezTo>
                    <a:pt x="31444" y="184"/>
                    <a:pt x="33739" y="-472"/>
                    <a:pt x="36896" y="2070"/>
                  </a:cubicBezTo>
                  <a:cubicBezTo>
                    <a:pt x="40053" y="4612"/>
                    <a:pt x="44193" y="11704"/>
                    <a:pt x="47227" y="15353"/>
                  </a:cubicBezTo>
                  <a:cubicBezTo>
                    <a:pt x="50261" y="19002"/>
                    <a:pt x="51859" y="21666"/>
                    <a:pt x="55098" y="23962"/>
                  </a:cubicBezTo>
                  <a:cubicBezTo>
                    <a:pt x="58337" y="26258"/>
                    <a:pt x="64281" y="28307"/>
                    <a:pt x="66659" y="29127"/>
                  </a:cubicBezTo>
                  <a:cubicBezTo>
                    <a:pt x="69037" y="29947"/>
                    <a:pt x="68913" y="28922"/>
                    <a:pt x="69364" y="28881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1" name="Google Shape;471;p31"/>
            <p:cNvSpPr/>
            <p:nvPr/>
          </p:nvSpPr>
          <p:spPr>
            <a:xfrm>
              <a:off x="-92250" y="1830175"/>
              <a:ext cx="2496703" cy="3390662"/>
            </a:xfrm>
            <a:custGeom>
              <a:avLst/>
              <a:gdLst/>
              <a:ahLst/>
              <a:cxnLst/>
              <a:rect l="l" t="t" r="r" b="b"/>
              <a:pathLst>
                <a:path w="96175" h="130611" extrusionOk="0">
                  <a:moveTo>
                    <a:pt x="0" y="0"/>
                  </a:moveTo>
                  <a:cubicBezTo>
                    <a:pt x="2132" y="2624"/>
                    <a:pt x="9593" y="9675"/>
                    <a:pt x="12790" y="15742"/>
                  </a:cubicBezTo>
                  <a:cubicBezTo>
                    <a:pt x="15988" y="21809"/>
                    <a:pt x="17176" y="30624"/>
                    <a:pt x="19185" y="36404"/>
                  </a:cubicBezTo>
                  <a:cubicBezTo>
                    <a:pt x="21194" y="42184"/>
                    <a:pt x="22547" y="47226"/>
                    <a:pt x="24843" y="50424"/>
                  </a:cubicBezTo>
                  <a:cubicBezTo>
                    <a:pt x="27139" y="53622"/>
                    <a:pt x="29189" y="53048"/>
                    <a:pt x="32960" y="55590"/>
                  </a:cubicBezTo>
                  <a:cubicBezTo>
                    <a:pt x="36732" y="58132"/>
                    <a:pt x="42512" y="60919"/>
                    <a:pt x="47472" y="65674"/>
                  </a:cubicBezTo>
                  <a:cubicBezTo>
                    <a:pt x="52432" y="70429"/>
                    <a:pt x="58869" y="78342"/>
                    <a:pt x="62722" y="84122"/>
                  </a:cubicBezTo>
                  <a:cubicBezTo>
                    <a:pt x="66576" y="89902"/>
                    <a:pt x="67969" y="95150"/>
                    <a:pt x="70593" y="100356"/>
                  </a:cubicBezTo>
                  <a:cubicBezTo>
                    <a:pt x="73217" y="105563"/>
                    <a:pt x="75513" y="111097"/>
                    <a:pt x="78465" y="115361"/>
                  </a:cubicBezTo>
                  <a:cubicBezTo>
                    <a:pt x="81417" y="119625"/>
                    <a:pt x="85351" y="123396"/>
                    <a:pt x="88303" y="125938"/>
                  </a:cubicBezTo>
                  <a:cubicBezTo>
                    <a:pt x="91255" y="128480"/>
                    <a:pt x="94863" y="129832"/>
                    <a:pt x="96175" y="130611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2" name="Google Shape;472;p31"/>
            <p:cNvSpPr/>
            <p:nvPr/>
          </p:nvSpPr>
          <p:spPr>
            <a:xfrm>
              <a:off x="7034800" y="245975"/>
              <a:ext cx="737900" cy="750725"/>
            </a:xfrm>
            <a:custGeom>
              <a:avLst/>
              <a:gdLst/>
              <a:ahLst/>
              <a:cxnLst/>
              <a:rect l="l" t="t" r="r" b="b"/>
              <a:pathLst>
                <a:path w="29516" h="30029" extrusionOk="0">
                  <a:moveTo>
                    <a:pt x="29516" y="0"/>
                  </a:moveTo>
                  <a:cubicBezTo>
                    <a:pt x="27753" y="656"/>
                    <a:pt x="22138" y="2213"/>
                    <a:pt x="18940" y="3935"/>
                  </a:cubicBezTo>
                  <a:cubicBezTo>
                    <a:pt x="15743" y="5657"/>
                    <a:pt x="11725" y="8199"/>
                    <a:pt x="10331" y="10331"/>
                  </a:cubicBezTo>
                  <a:cubicBezTo>
                    <a:pt x="8937" y="12463"/>
                    <a:pt x="10289" y="14840"/>
                    <a:pt x="10576" y="16726"/>
                  </a:cubicBezTo>
                  <a:cubicBezTo>
                    <a:pt x="10863" y="18612"/>
                    <a:pt x="12462" y="19595"/>
                    <a:pt x="12052" y="21645"/>
                  </a:cubicBezTo>
                  <a:cubicBezTo>
                    <a:pt x="11642" y="23695"/>
                    <a:pt x="10126" y="27631"/>
                    <a:pt x="8117" y="29025"/>
                  </a:cubicBezTo>
                  <a:cubicBezTo>
                    <a:pt x="6108" y="30419"/>
                    <a:pt x="1353" y="29844"/>
                    <a:pt x="0" y="30008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3" name="Google Shape;473;p31"/>
            <p:cNvSpPr/>
            <p:nvPr/>
          </p:nvSpPr>
          <p:spPr>
            <a:xfrm>
              <a:off x="8811950" y="651825"/>
              <a:ext cx="245950" cy="356650"/>
            </a:xfrm>
            <a:custGeom>
              <a:avLst/>
              <a:gdLst/>
              <a:ahLst/>
              <a:cxnLst/>
              <a:rect l="l" t="t" r="r" b="b"/>
              <a:pathLst>
                <a:path w="9838" h="14266" extrusionOk="0">
                  <a:moveTo>
                    <a:pt x="0" y="14266"/>
                  </a:moveTo>
                  <a:cubicBezTo>
                    <a:pt x="697" y="13733"/>
                    <a:pt x="3525" y="12750"/>
                    <a:pt x="4181" y="11069"/>
                  </a:cubicBezTo>
                  <a:cubicBezTo>
                    <a:pt x="4837" y="9388"/>
                    <a:pt x="3484" y="5699"/>
                    <a:pt x="3935" y="4182"/>
                  </a:cubicBezTo>
                  <a:cubicBezTo>
                    <a:pt x="4386" y="2665"/>
                    <a:pt x="5903" y="2665"/>
                    <a:pt x="6887" y="1968"/>
                  </a:cubicBezTo>
                  <a:cubicBezTo>
                    <a:pt x="7871" y="1271"/>
                    <a:pt x="9346" y="328"/>
                    <a:pt x="9838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4" name="Google Shape;474;p31"/>
            <p:cNvSpPr/>
            <p:nvPr/>
          </p:nvSpPr>
          <p:spPr>
            <a:xfrm>
              <a:off x="8781200" y="1783300"/>
              <a:ext cx="393550" cy="296450"/>
            </a:xfrm>
            <a:custGeom>
              <a:avLst/>
              <a:gdLst/>
              <a:ahLst/>
              <a:cxnLst/>
              <a:rect l="l" t="t" r="r" b="b"/>
              <a:pathLst>
                <a:path w="15742" h="11858" extrusionOk="0">
                  <a:moveTo>
                    <a:pt x="0" y="0"/>
                  </a:moveTo>
                  <a:cubicBezTo>
                    <a:pt x="738" y="1804"/>
                    <a:pt x="2828" y="8937"/>
                    <a:pt x="4427" y="10823"/>
                  </a:cubicBezTo>
                  <a:cubicBezTo>
                    <a:pt x="6026" y="12709"/>
                    <a:pt x="7707" y="11397"/>
                    <a:pt x="9593" y="11315"/>
                  </a:cubicBezTo>
                  <a:cubicBezTo>
                    <a:pt x="11479" y="11233"/>
                    <a:pt x="14717" y="10495"/>
                    <a:pt x="15742" y="10331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5" name="Google Shape;475;p31"/>
            <p:cNvSpPr/>
            <p:nvPr/>
          </p:nvSpPr>
          <p:spPr>
            <a:xfrm>
              <a:off x="7994075" y="1549625"/>
              <a:ext cx="252125" cy="737900"/>
            </a:xfrm>
            <a:custGeom>
              <a:avLst/>
              <a:gdLst/>
              <a:ahLst/>
              <a:cxnLst/>
              <a:rect l="l" t="t" r="r" b="b"/>
              <a:pathLst>
                <a:path w="10085" h="29516" extrusionOk="0">
                  <a:moveTo>
                    <a:pt x="10085" y="29516"/>
                  </a:moveTo>
                  <a:cubicBezTo>
                    <a:pt x="9142" y="28409"/>
                    <a:pt x="5494" y="25212"/>
                    <a:pt x="4428" y="22875"/>
                  </a:cubicBezTo>
                  <a:cubicBezTo>
                    <a:pt x="3362" y="20538"/>
                    <a:pt x="3403" y="17956"/>
                    <a:pt x="3690" y="15496"/>
                  </a:cubicBezTo>
                  <a:cubicBezTo>
                    <a:pt x="3977" y="13036"/>
                    <a:pt x="5822" y="10249"/>
                    <a:pt x="6150" y="8117"/>
                  </a:cubicBezTo>
                  <a:cubicBezTo>
                    <a:pt x="6478" y="5985"/>
                    <a:pt x="6683" y="4059"/>
                    <a:pt x="5658" y="2706"/>
                  </a:cubicBezTo>
                  <a:cubicBezTo>
                    <a:pt x="4633" y="1353"/>
                    <a:pt x="943" y="451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6" name="Google Shape;476;p31"/>
            <p:cNvSpPr/>
            <p:nvPr/>
          </p:nvSpPr>
          <p:spPr>
            <a:xfrm>
              <a:off x="6647375" y="-166025"/>
              <a:ext cx="2545825" cy="3179175"/>
            </a:xfrm>
            <a:custGeom>
              <a:avLst/>
              <a:gdLst/>
              <a:ahLst/>
              <a:cxnLst/>
              <a:rect l="l" t="t" r="r" b="b"/>
              <a:pathLst>
                <a:path w="101833" h="127167" extrusionOk="0">
                  <a:moveTo>
                    <a:pt x="0" y="0"/>
                  </a:moveTo>
                  <a:cubicBezTo>
                    <a:pt x="6518" y="2050"/>
                    <a:pt x="29312" y="7010"/>
                    <a:pt x="39110" y="12298"/>
                  </a:cubicBezTo>
                  <a:cubicBezTo>
                    <a:pt x="48908" y="17586"/>
                    <a:pt x="51491" y="26811"/>
                    <a:pt x="58788" y="31730"/>
                  </a:cubicBezTo>
                  <a:cubicBezTo>
                    <a:pt x="66085" y="36650"/>
                    <a:pt x="77851" y="36937"/>
                    <a:pt x="82893" y="41815"/>
                  </a:cubicBezTo>
                  <a:cubicBezTo>
                    <a:pt x="87935" y="46694"/>
                    <a:pt x="88386" y="55303"/>
                    <a:pt x="89042" y="61001"/>
                  </a:cubicBezTo>
                  <a:cubicBezTo>
                    <a:pt x="89698" y="66699"/>
                    <a:pt x="90559" y="70512"/>
                    <a:pt x="86828" y="76005"/>
                  </a:cubicBezTo>
                  <a:cubicBezTo>
                    <a:pt x="83098" y="81498"/>
                    <a:pt x="70431" y="89370"/>
                    <a:pt x="66659" y="93961"/>
                  </a:cubicBezTo>
                  <a:cubicBezTo>
                    <a:pt x="62888" y="98553"/>
                    <a:pt x="63666" y="100028"/>
                    <a:pt x="64199" y="103554"/>
                  </a:cubicBezTo>
                  <a:cubicBezTo>
                    <a:pt x="64732" y="107080"/>
                    <a:pt x="66740" y="112163"/>
                    <a:pt x="69856" y="115115"/>
                  </a:cubicBezTo>
                  <a:cubicBezTo>
                    <a:pt x="72972" y="118067"/>
                    <a:pt x="77564" y="119255"/>
                    <a:pt x="82893" y="121264"/>
                  </a:cubicBezTo>
                  <a:cubicBezTo>
                    <a:pt x="88223" y="123273"/>
                    <a:pt x="98676" y="126183"/>
                    <a:pt x="101833" y="127167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477" name="Google Shape;477;p31"/>
          <p:cNvSpPr txBox="1">
            <a:spLocks noGrp="1"/>
          </p:cNvSpPr>
          <p:nvPr>
            <p:ph type="ctrTitle"/>
          </p:nvPr>
        </p:nvSpPr>
        <p:spPr>
          <a:xfrm>
            <a:off x="2288000" y="513942"/>
            <a:ext cx="4568100" cy="118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6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1"/>
          <p:cNvSpPr txBox="1">
            <a:spLocks noGrp="1"/>
          </p:cNvSpPr>
          <p:nvPr>
            <p:ph type="subTitle" idx="1"/>
          </p:nvPr>
        </p:nvSpPr>
        <p:spPr>
          <a:xfrm>
            <a:off x="2288000" y="1490146"/>
            <a:ext cx="45681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80" name="Google Shape;480;p31"/>
          <p:cNvSpPr txBox="1">
            <a:spLocks noGrp="1"/>
          </p:cNvSpPr>
          <p:nvPr>
            <p:ph type="subTitle" idx="2"/>
          </p:nvPr>
        </p:nvSpPr>
        <p:spPr>
          <a:xfrm>
            <a:off x="2757325" y="2075163"/>
            <a:ext cx="3629400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oogle Shape;482;p32"/>
          <p:cNvGrpSpPr/>
          <p:nvPr/>
        </p:nvGrpSpPr>
        <p:grpSpPr>
          <a:xfrm>
            <a:off x="-44675" y="-89375"/>
            <a:ext cx="13189424" cy="6383447"/>
            <a:chOff x="-44675" y="-89375"/>
            <a:chExt cx="13189424" cy="6383447"/>
          </a:xfrm>
        </p:grpSpPr>
        <p:sp>
          <p:nvSpPr>
            <p:cNvPr id="483" name="Google Shape;483;p32"/>
            <p:cNvSpPr/>
            <p:nvPr/>
          </p:nvSpPr>
          <p:spPr>
            <a:xfrm rot="650892">
              <a:off x="8543323" y="2983227"/>
              <a:ext cx="4365060" cy="2926223"/>
            </a:xfrm>
            <a:custGeom>
              <a:avLst/>
              <a:gdLst/>
              <a:ahLst/>
              <a:cxnLst/>
              <a:rect l="l" t="t" r="r" b="b"/>
              <a:pathLst>
                <a:path w="108705" h="72873" extrusionOk="0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4" name="Google Shape;484;p32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485" name="Google Shape;485;p32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avLst/>
                <a:gdLst/>
                <a:ahLst/>
                <a:cxnLst/>
                <a:rect l="l" t="t" r="r" b="b"/>
                <a:pathLst>
                  <a:path w="10504" h="12736" extrusionOk="0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grpSp>
            <p:nvGrpSpPr>
              <p:cNvPr id="486" name="Google Shape;486;p32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487" name="Google Shape;487;p32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35" h="18626" extrusionOk="0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88" name="Google Shape;488;p32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1" h="25790" extrusionOk="0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89" name="Google Shape;489;p32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87" h="82281" extrusionOk="0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w="3810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90" name="Google Shape;490;p32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6" h="11462" extrusionOk="0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sp>
            <p:nvSpPr>
              <p:cNvPr id="491" name="Google Shape;491;p32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avLst/>
                <a:gdLst/>
                <a:ahLst/>
                <a:cxnLst/>
                <a:rect l="l" t="t" r="r" b="b"/>
                <a:pathLst>
                  <a:path w="18768" h="20332" extrusionOk="0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492" name="Google Shape;492;p32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avLst/>
                <a:gdLst/>
                <a:ahLst/>
                <a:cxnLst/>
                <a:rect l="l" t="t" r="r" b="b"/>
                <a:pathLst>
                  <a:path w="128027" h="37147" extrusionOk="0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w="3810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493" name="Google Shape;493;p32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avLst/>
                <a:gdLst/>
                <a:ahLst/>
                <a:cxnLst/>
                <a:rect l="l" t="t" r="r" b="b"/>
                <a:pathLst>
                  <a:path w="55635" h="11618" extrusionOk="0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33"/>
          <p:cNvGrpSpPr/>
          <p:nvPr/>
        </p:nvGrpSpPr>
        <p:grpSpPr>
          <a:xfrm>
            <a:off x="-1509775" y="-1051988"/>
            <a:ext cx="10720800" cy="8547429"/>
            <a:chOff x="-1509775" y="-1051988"/>
            <a:chExt cx="10720800" cy="8547429"/>
          </a:xfrm>
        </p:grpSpPr>
        <p:sp>
          <p:nvSpPr>
            <p:cNvPr id="496" name="Google Shape;496;p33"/>
            <p:cNvSpPr/>
            <p:nvPr/>
          </p:nvSpPr>
          <p:spPr>
            <a:xfrm rot="10800000">
              <a:off x="-1509775" y="4569225"/>
              <a:ext cx="4365049" cy="2926215"/>
            </a:xfrm>
            <a:custGeom>
              <a:avLst/>
              <a:gdLst/>
              <a:ahLst/>
              <a:cxnLst/>
              <a:rect l="l" t="t" r="r" b="b"/>
              <a:pathLst>
                <a:path w="108705" h="72873" extrusionOk="0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3223025" y="4848493"/>
              <a:ext cx="368875" cy="374250"/>
            </a:xfrm>
            <a:custGeom>
              <a:avLst/>
              <a:gdLst/>
              <a:ahLst/>
              <a:cxnLst/>
              <a:rect l="l" t="t" r="r" b="b"/>
              <a:pathLst>
                <a:path w="14755" h="14970" extrusionOk="0">
                  <a:moveTo>
                    <a:pt x="14746" y="0"/>
                  </a:moveTo>
                  <a:cubicBezTo>
                    <a:pt x="14709" y="410"/>
                    <a:pt x="14858" y="1453"/>
                    <a:pt x="14523" y="2458"/>
                  </a:cubicBezTo>
                  <a:cubicBezTo>
                    <a:pt x="14188" y="3464"/>
                    <a:pt x="13742" y="5102"/>
                    <a:pt x="12736" y="6033"/>
                  </a:cubicBezTo>
                  <a:cubicBezTo>
                    <a:pt x="11731" y="6964"/>
                    <a:pt x="9831" y="7337"/>
                    <a:pt x="8490" y="8044"/>
                  </a:cubicBezTo>
                  <a:cubicBezTo>
                    <a:pt x="7149" y="8752"/>
                    <a:pt x="5809" y="9422"/>
                    <a:pt x="4692" y="10278"/>
                  </a:cubicBezTo>
                  <a:cubicBezTo>
                    <a:pt x="3575" y="11135"/>
                    <a:pt x="2569" y="12401"/>
                    <a:pt x="1787" y="13183"/>
                  </a:cubicBezTo>
                  <a:cubicBezTo>
                    <a:pt x="1005" y="13965"/>
                    <a:pt x="298" y="14672"/>
                    <a:pt x="0" y="14970"/>
                  </a:cubicBezTo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98" name="Google Shape;498;p33"/>
            <p:cNvSpPr/>
            <p:nvPr/>
          </p:nvSpPr>
          <p:spPr>
            <a:xfrm>
              <a:off x="396586" y="4417229"/>
              <a:ext cx="955203" cy="737316"/>
            </a:xfrm>
            <a:custGeom>
              <a:avLst/>
              <a:gdLst/>
              <a:ahLst/>
              <a:cxnLst/>
              <a:rect l="l" t="t" r="r" b="b"/>
              <a:pathLst>
                <a:path w="37984" h="30386" extrusionOk="0">
                  <a:moveTo>
                    <a:pt x="0" y="0"/>
                  </a:moveTo>
                  <a:cubicBezTo>
                    <a:pt x="1341" y="1303"/>
                    <a:pt x="6219" y="5549"/>
                    <a:pt x="8044" y="7820"/>
                  </a:cubicBezTo>
                  <a:cubicBezTo>
                    <a:pt x="9869" y="10092"/>
                    <a:pt x="9460" y="12102"/>
                    <a:pt x="10949" y="13629"/>
                  </a:cubicBezTo>
                  <a:cubicBezTo>
                    <a:pt x="12439" y="15156"/>
                    <a:pt x="15082" y="16273"/>
                    <a:pt x="16981" y="16980"/>
                  </a:cubicBezTo>
                  <a:cubicBezTo>
                    <a:pt x="18880" y="17688"/>
                    <a:pt x="20184" y="17278"/>
                    <a:pt x="22344" y="17874"/>
                  </a:cubicBezTo>
                  <a:cubicBezTo>
                    <a:pt x="24504" y="18470"/>
                    <a:pt x="27966" y="19103"/>
                    <a:pt x="29940" y="20555"/>
                  </a:cubicBezTo>
                  <a:cubicBezTo>
                    <a:pt x="31914" y="22007"/>
                    <a:pt x="32845" y="24950"/>
                    <a:pt x="34186" y="26588"/>
                  </a:cubicBezTo>
                  <a:cubicBezTo>
                    <a:pt x="35527" y="28227"/>
                    <a:pt x="37351" y="29753"/>
                    <a:pt x="37984" y="30386"/>
                  </a:cubicBezTo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99" name="Google Shape;499;p33"/>
            <p:cNvSpPr/>
            <p:nvPr/>
          </p:nvSpPr>
          <p:spPr>
            <a:xfrm>
              <a:off x="245750" y="4358641"/>
              <a:ext cx="430125" cy="929975"/>
            </a:xfrm>
            <a:custGeom>
              <a:avLst/>
              <a:gdLst/>
              <a:ahLst/>
              <a:cxnLst/>
              <a:rect l="l" t="t" r="r" b="b"/>
              <a:pathLst>
                <a:path w="17205" h="37199" extrusionOk="0">
                  <a:moveTo>
                    <a:pt x="9385" y="379"/>
                  </a:moveTo>
                  <a:cubicBezTo>
                    <a:pt x="9385" y="342"/>
                    <a:pt x="9906" y="-283"/>
                    <a:pt x="9385" y="156"/>
                  </a:cubicBezTo>
                  <a:cubicBezTo>
                    <a:pt x="8864" y="595"/>
                    <a:pt x="7486" y="1942"/>
                    <a:pt x="6257" y="3014"/>
                  </a:cubicBezTo>
                  <a:cubicBezTo>
                    <a:pt x="5028" y="4086"/>
                    <a:pt x="3055" y="4690"/>
                    <a:pt x="2012" y="6589"/>
                  </a:cubicBezTo>
                  <a:cubicBezTo>
                    <a:pt x="969" y="8488"/>
                    <a:pt x="-36" y="11877"/>
                    <a:pt x="1" y="14409"/>
                  </a:cubicBezTo>
                  <a:cubicBezTo>
                    <a:pt x="38" y="16941"/>
                    <a:pt x="1267" y="19734"/>
                    <a:pt x="2235" y="21782"/>
                  </a:cubicBezTo>
                  <a:cubicBezTo>
                    <a:pt x="3203" y="23830"/>
                    <a:pt x="4097" y="24985"/>
                    <a:pt x="5810" y="26698"/>
                  </a:cubicBezTo>
                  <a:cubicBezTo>
                    <a:pt x="7523" y="28411"/>
                    <a:pt x="10614" y="30310"/>
                    <a:pt x="12513" y="32060"/>
                  </a:cubicBezTo>
                  <a:cubicBezTo>
                    <a:pt x="14412" y="33810"/>
                    <a:pt x="16423" y="36343"/>
                    <a:pt x="17205" y="37199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00" name="Google Shape;500;p33"/>
            <p:cNvSpPr/>
            <p:nvPr/>
          </p:nvSpPr>
          <p:spPr>
            <a:xfrm rot="2497583" flipH="1">
              <a:off x="-734542" y="-659075"/>
              <a:ext cx="1766335" cy="1534592"/>
            </a:xfrm>
            <a:custGeom>
              <a:avLst/>
              <a:gdLst/>
              <a:ahLst/>
              <a:cxnLst/>
              <a:rect l="l" t="t" r="r" b="b"/>
              <a:pathLst>
                <a:path w="132729" h="115315" extrusionOk="0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-61450" y="4204956"/>
              <a:ext cx="1843725" cy="813300"/>
            </a:xfrm>
            <a:custGeom>
              <a:avLst/>
              <a:gdLst/>
              <a:ahLst/>
              <a:cxnLst/>
              <a:rect l="l" t="t" r="r" b="b"/>
              <a:pathLst>
                <a:path w="73749" h="32532" extrusionOk="0">
                  <a:moveTo>
                    <a:pt x="0" y="717"/>
                  </a:moveTo>
                  <a:cubicBezTo>
                    <a:pt x="1564" y="643"/>
                    <a:pt x="6144" y="-511"/>
                    <a:pt x="9384" y="271"/>
                  </a:cubicBezTo>
                  <a:cubicBezTo>
                    <a:pt x="12624" y="1053"/>
                    <a:pt x="16348" y="4256"/>
                    <a:pt x="19439" y="5410"/>
                  </a:cubicBezTo>
                  <a:cubicBezTo>
                    <a:pt x="22530" y="6564"/>
                    <a:pt x="25248" y="6117"/>
                    <a:pt x="27929" y="7197"/>
                  </a:cubicBezTo>
                  <a:cubicBezTo>
                    <a:pt x="30610" y="8277"/>
                    <a:pt x="32323" y="10958"/>
                    <a:pt x="35526" y="11889"/>
                  </a:cubicBezTo>
                  <a:cubicBezTo>
                    <a:pt x="38729" y="12820"/>
                    <a:pt x="43682" y="11517"/>
                    <a:pt x="47145" y="12783"/>
                  </a:cubicBezTo>
                  <a:cubicBezTo>
                    <a:pt x="50608" y="14049"/>
                    <a:pt x="53922" y="17810"/>
                    <a:pt x="56305" y="19486"/>
                  </a:cubicBezTo>
                  <a:cubicBezTo>
                    <a:pt x="58688" y="21162"/>
                    <a:pt x="59444" y="22206"/>
                    <a:pt x="61444" y="22837"/>
                  </a:cubicBezTo>
                  <a:cubicBezTo>
                    <a:pt x="63444" y="23469"/>
                    <a:pt x="66860" y="22611"/>
                    <a:pt x="68303" y="23275"/>
                  </a:cubicBezTo>
                  <a:cubicBezTo>
                    <a:pt x="69746" y="23939"/>
                    <a:pt x="69543" y="25777"/>
                    <a:pt x="70102" y="26819"/>
                  </a:cubicBezTo>
                  <a:cubicBezTo>
                    <a:pt x="70661" y="27861"/>
                    <a:pt x="71048" y="28577"/>
                    <a:pt x="71656" y="29529"/>
                  </a:cubicBezTo>
                  <a:cubicBezTo>
                    <a:pt x="72264" y="30481"/>
                    <a:pt x="73400" y="32032"/>
                    <a:pt x="73749" y="32532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02" name="Google Shape;502;p33"/>
            <p:cNvSpPr/>
            <p:nvPr/>
          </p:nvSpPr>
          <p:spPr>
            <a:xfrm>
              <a:off x="1768775" y="4748383"/>
              <a:ext cx="2610525" cy="485550"/>
            </a:xfrm>
            <a:custGeom>
              <a:avLst/>
              <a:gdLst/>
              <a:ahLst/>
              <a:cxnLst/>
              <a:rect l="l" t="t" r="r" b="b"/>
              <a:pathLst>
                <a:path w="104421" h="19422" extrusionOk="0">
                  <a:moveTo>
                    <a:pt x="0" y="10184"/>
                  </a:moveTo>
                  <a:cubicBezTo>
                    <a:pt x="1446" y="10563"/>
                    <a:pt x="5536" y="12481"/>
                    <a:pt x="8677" y="12457"/>
                  </a:cubicBezTo>
                  <a:cubicBezTo>
                    <a:pt x="11818" y="12433"/>
                    <a:pt x="15476" y="10292"/>
                    <a:pt x="18846" y="10038"/>
                  </a:cubicBezTo>
                  <a:cubicBezTo>
                    <a:pt x="22217" y="9784"/>
                    <a:pt x="26023" y="10613"/>
                    <a:pt x="28900" y="10931"/>
                  </a:cubicBezTo>
                  <a:cubicBezTo>
                    <a:pt x="31777" y="11250"/>
                    <a:pt x="33953" y="12167"/>
                    <a:pt x="36110" y="11949"/>
                  </a:cubicBezTo>
                  <a:cubicBezTo>
                    <a:pt x="38267" y="11731"/>
                    <a:pt x="39141" y="10740"/>
                    <a:pt x="41841" y="9621"/>
                  </a:cubicBezTo>
                  <a:cubicBezTo>
                    <a:pt x="44542" y="8502"/>
                    <a:pt x="49481" y="6389"/>
                    <a:pt x="52313" y="5234"/>
                  </a:cubicBezTo>
                  <a:cubicBezTo>
                    <a:pt x="55145" y="4079"/>
                    <a:pt x="56176" y="2925"/>
                    <a:pt x="58834" y="2691"/>
                  </a:cubicBezTo>
                  <a:cubicBezTo>
                    <a:pt x="61492" y="2458"/>
                    <a:pt x="65382" y="3767"/>
                    <a:pt x="68263" y="3833"/>
                  </a:cubicBezTo>
                  <a:cubicBezTo>
                    <a:pt x="71144" y="3899"/>
                    <a:pt x="73960" y="3726"/>
                    <a:pt x="76120" y="3088"/>
                  </a:cubicBezTo>
                  <a:cubicBezTo>
                    <a:pt x="78280" y="2450"/>
                    <a:pt x="78288" y="-124"/>
                    <a:pt x="81222" y="5"/>
                  </a:cubicBezTo>
                  <a:cubicBezTo>
                    <a:pt x="84156" y="134"/>
                    <a:pt x="89856" y="627"/>
                    <a:pt x="93722" y="3863"/>
                  </a:cubicBezTo>
                  <a:cubicBezTo>
                    <a:pt x="97589" y="7099"/>
                    <a:pt x="102638" y="16829"/>
                    <a:pt x="104421" y="19422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03" name="Google Shape;503;p33"/>
            <p:cNvSpPr/>
            <p:nvPr/>
          </p:nvSpPr>
          <p:spPr>
            <a:xfrm>
              <a:off x="1066900" y="5010493"/>
              <a:ext cx="709400" cy="262525"/>
            </a:xfrm>
            <a:custGeom>
              <a:avLst/>
              <a:gdLst/>
              <a:ahLst/>
              <a:cxnLst/>
              <a:rect l="l" t="t" r="r" b="b"/>
              <a:pathLst>
                <a:path w="28376" h="10501" extrusionOk="0">
                  <a:moveTo>
                    <a:pt x="28376" y="0"/>
                  </a:moveTo>
                  <a:cubicBezTo>
                    <a:pt x="27706" y="447"/>
                    <a:pt x="25993" y="2197"/>
                    <a:pt x="24354" y="2681"/>
                  </a:cubicBezTo>
                  <a:cubicBezTo>
                    <a:pt x="22716" y="3165"/>
                    <a:pt x="20817" y="2830"/>
                    <a:pt x="18545" y="2904"/>
                  </a:cubicBezTo>
                  <a:cubicBezTo>
                    <a:pt x="16274" y="2979"/>
                    <a:pt x="12401" y="2830"/>
                    <a:pt x="10725" y="3128"/>
                  </a:cubicBezTo>
                  <a:cubicBezTo>
                    <a:pt x="9049" y="3426"/>
                    <a:pt x="9682" y="4134"/>
                    <a:pt x="8490" y="4692"/>
                  </a:cubicBezTo>
                  <a:cubicBezTo>
                    <a:pt x="7298" y="5251"/>
                    <a:pt x="4990" y="5511"/>
                    <a:pt x="3575" y="6479"/>
                  </a:cubicBezTo>
                  <a:cubicBezTo>
                    <a:pt x="2160" y="7447"/>
                    <a:pt x="596" y="9831"/>
                    <a:pt x="0" y="10501"/>
                  </a:cubicBezTo>
                </a:path>
              </a:pathLst>
            </a:cu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504" name="Google Shape;504;p33"/>
            <p:cNvGrpSpPr/>
            <p:nvPr/>
          </p:nvGrpSpPr>
          <p:grpSpPr>
            <a:xfrm>
              <a:off x="6570175" y="-56275"/>
              <a:ext cx="2640850" cy="676300"/>
              <a:chOff x="6570175" y="-56275"/>
              <a:chExt cx="2640850" cy="676300"/>
            </a:xfrm>
          </p:grpSpPr>
          <p:sp>
            <p:nvSpPr>
              <p:cNvPr id="505" name="Google Shape;505;p33"/>
              <p:cNvSpPr/>
              <p:nvPr/>
            </p:nvSpPr>
            <p:spPr>
              <a:xfrm>
                <a:off x="7900575" y="-25600"/>
                <a:ext cx="317250" cy="240500"/>
              </a:xfrm>
              <a:custGeom>
                <a:avLst/>
                <a:gdLst/>
                <a:ahLst/>
                <a:cxnLst/>
                <a:rect l="l" t="t" r="r" b="b"/>
                <a:pathLst>
                  <a:path w="12690" h="9620" extrusionOk="0">
                    <a:moveTo>
                      <a:pt x="0" y="9620"/>
                    </a:moveTo>
                    <a:cubicBezTo>
                      <a:pt x="853" y="9415"/>
                      <a:pt x="3480" y="9040"/>
                      <a:pt x="5117" y="8392"/>
                    </a:cubicBezTo>
                    <a:cubicBezTo>
                      <a:pt x="6754" y="7744"/>
                      <a:pt x="9005" y="6686"/>
                      <a:pt x="9824" y="5731"/>
                    </a:cubicBezTo>
                    <a:cubicBezTo>
                      <a:pt x="10643" y="4776"/>
                      <a:pt x="9551" y="3616"/>
                      <a:pt x="10029" y="2661"/>
                    </a:cubicBezTo>
                    <a:cubicBezTo>
                      <a:pt x="10507" y="1706"/>
                      <a:pt x="12247" y="444"/>
                      <a:pt x="12690" y="0"/>
                    </a:cubicBezTo>
                  </a:path>
                </a:pathLst>
              </a:cu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506" name="Google Shape;506;p33"/>
              <p:cNvSpPr/>
              <p:nvPr/>
            </p:nvSpPr>
            <p:spPr>
              <a:xfrm>
                <a:off x="8843507" y="368825"/>
                <a:ext cx="317249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10030" h="3684" extrusionOk="0">
                    <a:moveTo>
                      <a:pt x="0" y="3684"/>
                    </a:moveTo>
                    <a:cubicBezTo>
                      <a:pt x="1024" y="3445"/>
                      <a:pt x="4640" y="2558"/>
                      <a:pt x="6141" y="2251"/>
                    </a:cubicBezTo>
                    <a:cubicBezTo>
                      <a:pt x="7642" y="1944"/>
                      <a:pt x="8358" y="2217"/>
                      <a:pt x="9006" y="1842"/>
                    </a:cubicBezTo>
                    <a:cubicBezTo>
                      <a:pt x="9654" y="1467"/>
                      <a:pt x="9859" y="307"/>
                      <a:pt x="10030" y="0"/>
                    </a:cubicBezTo>
                  </a:path>
                </a:pathLst>
              </a:custGeom>
              <a:noFill/>
              <a:ln w="381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507" name="Google Shape;507;p33"/>
              <p:cNvSpPr/>
              <p:nvPr/>
            </p:nvSpPr>
            <p:spPr>
              <a:xfrm>
                <a:off x="6570175" y="-56275"/>
                <a:ext cx="2640850" cy="676300"/>
              </a:xfrm>
              <a:custGeom>
                <a:avLst/>
                <a:gdLst/>
                <a:ahLst/>
                <a:cxnLst/>
                <a:rect l="l" t="t" r="r" b="b"/>
                <a:pathLst>
                  <a:path w="105634" h="27052" extrusionOk="0">
                    <a:moveTo>
                      <a:pt x="0" y="0"/>
                    </a:moveTo>
                    <a:cubicBezTo>
                      <a:pt x="2831" y="1058"/>
                      <a:pt x="12349" y="5288"/>
                      <a:pt x="16988" y="6345"/>
                    </a:cubicBezTo>
                    <a:cubicBezTo>
                      <a:pt x="21627" y="7403"/>
                      <a:pt x="23777" y="6209"/>
                      <a:pt x="27836" y="6345"/>
                    </a:cubicBezTo>
                    <a:cubicBezTo>
                      <a:pt x="31896" y="6481"/>
                      <a:pt x="37524" y="6617"/>
                      <a:pt x="41345" y="7163"/>
                    </a:cubicBezTo>
                    <a:cubicBezTo>
                      <a:pt x="45166" y="7709"/>
                      <a:pt x="47792" y="8596"/>
                      <a:pt x="50760" y="9619"/>
                    </a:cubicBezTo>
                    <a:cubicBezTo>
                      <a:pt x="53728" y="10643"/>
                      <a:pt x="55263" y="12451"/>
                      <a:pt x="59152" y="13304"/>
                    </a:cubicBezTo>
                    <a:cubicBezTo>
                      <a:pt x="63041" y="14157"/>
                      <a:pt x="69147" y="13952"/>
                      <a:pt x="74093" y="14736"/>
                    </a:cubicBezTo>
                    <a:cubicBezTo>
                      <a:pt x="79039" y="15521"/>
                      <a:pt x="85212" y="16107"/>
                      <a:pt x="88830" y="18011"/>
                    </a:cubicBezTo>
                    <a:cubicBezTo>
                      <a:pt x="92448" y="19915"/>
                      <a:pt x="93635" y="25024"/>
                      <a:pt x="95803" y="26158"/>
                    </a:cubicBezTo>
                    <a:cubicBezTo>
                      <a:pt x="97971" y="27293"/>
                      <a:pt x="100198" y="24669"/>
                      <a:pt x="101836" y="24818"/>
                    </a:cubicBezTo>
                    <a:cubicBezTo>
                      <a:pt x="103475" y="24967"/>
                      <a:pt x="105001" y="26680"/>
                      <a:pt x="105634" y="27052"/>
                    </a:cubicBezTo>
                  </a:path>
                </a:pathLst>
              </a:custGeom>
              <a:noFill/>
              <a:ln w="3810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8775" y="4450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70" r:id="rId5"/>
    <p:sldLayoutId id="2147483677" r:id="rId6"/>
    <p:sldLayoutId id="2147483678" r:id="rId7"/>
    <p:sldLayoutId id="214748367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6"/>
          <p:cNvSpPr/>
          <p:nvPr/>
        </p:nvSpPr>
        <p:spPr>
          <a:xfrm>
            <a:off x="1178975" y="203050"/>
            <a:ext cx="6755400" cy="2826466"/>
          </a:xfrm>
          <a:prstGeom prst="roundRect">
            <a:avLst>
              <a:gd name="adj" fmla="val 474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6"/>
          <p:cNvSpPr/>
          <p:nvPr/>
        </p:nvSpPr>
        <p:spPr>
          <a:xfrm>
            <a:off x="1303075" y="327150"/>
            <a:ext cx="6522600" cy="262793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6"/>
          <p:cNvSpPr/>
          <p:nvPr/>
        </p:nvSpPr>
        <p:spPr>
          <a:xfrm>
            <a:off x="1303075" y="327149"/>
            <a:ext cx="6507300" cy="2627935"/>
          </a:xfrm>
          <a:prstGeom prst="roundRect">
            <a:avLst>
              <a:gd name="adj" fmla="val 3465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6"/>
          <p:cNvSpPr txBox="1">
            <a:spLocks noGrp="1"/>
          </p:cNvSpPr>
          <p:nvPr>
            <p:ph type="ctrTitle"/>
          </p:nvPr>
        </p:nvSpPr>
        <p:spPr>
          <a:xfrm>
            <a:off x="1395450" y="753204"/>
            <a:ext cx="6353100" cy="18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Pitch</a:t>
            </a:r>
            <a:b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ProMe</a:t>
            </a:r>
            <a:b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JMOSS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Google Shape;1812;p68">
            <a:extLst>
              <a:ext uri="{FF2B5EF4-FFF2-40B4-BE49-F238E27FC236}">
                <a16:creationId xmlns:a16="http://schemas.microsoft.com/office/drawing/2014/main" id="{B6175D6D-0409-4020-9758-B1B45495FC9A}"/>
              </a:ext>
            </a:extLst>
          </p:cNvPr>
          <p:cNvSpPr/>
          <p:nvPr/>
        </p:nvSpPr>
        <p:spPr>
          <a:xfrm>
            <a:off x="3590471" y="3051497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812;p68">
            <a:extLst>
              <a:ext uri="{FF2B5EF4-FFF2-40B4-BE49-F238E27FC236}">
                <a16:creationId xmlns:a16="http://schemas.microsoft.com/office/drawing/2014/main" id="{7A8F0C55-33A7-4BE8-A847-05FA4D78B229}"/>
              </a:ext>
            </a:extLst>
          </p:cNvPr>
          <p:cNvSpPr/>
          <p:nvPr/>
        </p:nvSpPr>
        <p:spPr>
          <a:xfrm>
            <a:off x="5390777" y="3057619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12;p68">
            <a:extLst>
              <a:ext uri="{FF2B5EF4-FFF2-40B4-BE49-F238E27FC236}">
                <a16:creationId xmlns:a16="http://schemas.microsoft.com/office/drawing/2014/main" id="{95708D1D-6356-4215-AE9B-3DDF675AB7B6}"/>
              </a:ext>
            </a:extLst>
          </p:cNvPr>
          <p:cNvSpPr/>
          <p:nvPr/>
        </p:nvSpPr>
        <p:spPr>
          <a:xfrm>
            <a:off x="7182406" y="3044934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812;p68">
            <a:extLst>
              <a:ext uri="{FF2B5EF4-FFF2-40B4-BE49-F238E27FC236}">
                <a16:creationId xmlns:a16="http://schemas.microsoft.com/office/drawing/2014/main" id="{1E8E2432-F5AC-4051-9CE8-739174A51AC8}"/>
              </a:ext>
            </a:extLst>
          </p:cNvPr>
          <p:cNvSpPr/>
          <p:nvPr/>
        </p:nvSpPr>
        <p:spPr>
          <a:xfrm>
            <a:off x="1851965" y="3050526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3F4D180-63C3-4938-AF12-9B8BA541C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887" y="3116288"/>
            <a:ext cx="1410782" cy="14107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E72F107F-1A1B-46EE-AF72-EFEFEA57A8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95"/>
          <a:stretch/>
        </p:blipFill>
        <p:spPr bwMode="auto">
          <a:xfrm>
            <a:off x="1946992" y="3152936"/>
            <a:ext cx="1410782" cy="14135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Google Shape;1814;p68">
            <a:extLst>
              <a:ext uri="{FF2B5EF4-FFF2-40B4-BE49-F238E27FC236}">
                <a16:creationId xmlns:a16="http://schemas.microsoft.com/office/drawing/2014/main" id="{B275CE10-680B-4414-9033-33292A0F60A2}"/>
              </a:ext>
            </a:extLst>
          </p:cNvPr>
          <p:cNvSpPr/>
          <p:nvPr/>
        </p:nvSpPr>
        <p:spPr>
          <a:xfrm>
            <a:off x="187448" y="3196538"/>
            <a:ext cx="1322400" cy="1322400"/>
          </a:xfrm>
          <a:prstGeom prst="roundRect">
            <a:avLst>
              <a:gd name="adj" fmla="val 1435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812;p68">
            <a:extLst>
              <a:ext uri="{FF2B5EF4-FFF2-40B4-BE49-F238E27FC236}">
                <a16:creationId xmlns:a16="http://schemas.microsoft.com/office/drawing/2014/main" id="{831B7745-0814-4FED-9FAF-A432D5A4EFA4}"/>
              </a:ext>
            </a:extLst>
          </p:cNvPr>
          <p:cNvSpPr/>
          <p:nvPr/>
        </p:nvSpPr>
        <p:spPr>
          <a:xfrm>
            <a:off x="40882" y="3057619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EF860B3-D696-4ED7-A41F-A7225F730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11" y="3142983"/>
            <a:ext cx="1410783" cy="14107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604734E4-ED8D-45FB-9EDE-FD5FBE49D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898" y="3131670"/>
            <a:ext cx="1412156" cy="14121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0865FB1-5221-4F7A-BA38-D6348D867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739" y="3141637"/>
            <a:ext cx="1410783" cy="14107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Google Shape;520;p36">
            <a:extLst>
              <a:ext uri="{FF2B5EF4-FFF2-40B4-BE49-F238E27FC236}">
                <a16:creationId xmlns:a16="http://schemas.microsoft.com/office/drawing/2014/main" id="{53134198-5AA1-432B-B345-17EE26FAD4F2}"/>
              </a:ext>
            </a:extLst>
          </p:cNvPr>
          <p:cNvSpPr txBox="1">
            <a:spLocks/>
          </p:cNvSpPr>
          <p:nvPr/>
        </p:nvSpPr>
        <p:spPr>
          <a:xfrm>
            <a:off x="-7625" y="4552420"/>
            <a:ext cx="9144000" cy="5910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000" b="0" i="0" u="none" strike="noStrike" cap="none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l"/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Google Shape;520;p36">
            <a:extLst>
              <a:ext uri="{FF2B5EF4-FFF2-40B4-BE49-F238E27FC236}">
                <a16:creationId xmlns:a16="http://schemas.microsoft.com/office/drawing/2014/main" id="{F553FA9C-3866-471F-8F5B-60B07C3D0F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4520495"/>
            <a:ext cx="9144000" cy="5799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      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Ozan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Marco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Xuecong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Farouk                 Sairaghav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Incesulu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</a:t>
            </a:r>
            <a:r>
              <a:rPr lang="en-US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Fasanella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Liu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Jeffar              Venkataraman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Box 81">
            <a:extLst>
              <a:ext uri="{FF2B5EF4-FFF2-40B4-BE49-F238E27FC236}">
                <a16:creationId xmlns:a16="http://schemas.microsoft.com/office/drawing/2014/main" id="{13B444FE-CDA9-48FB-800E-9751CDF761DE}"/>
              </a:ext>
            </a:extLst>
          </p:cNvPr>
          <p:cNvSpPr txBox="1"/>
          <p:nvPr/>
        </p:nvSpPr>
        <p:spPr>
          <a:xfrm>
            <a:off x="674017" y="1083513"/>
            <a:ext cx="4003491" cy="3005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User Management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50443F"/>
              </a:solidFill>
              <a:effectLst/>
              <a:highlight>
                <a:srgbClr val="C0C0C0"/>
              </a:highlight>
              <a:uLnTx/>
              <a:uFillTx/>
              <a:latin typeface="Consolas" panose="020B0609020204030204" pitchFamily="49" charset="0"/>
              <a:sym typeface="Barlow"/>
            </a:endParaRPr>
          </a:p>
          <a:p>
            <a:pPr marL="633413" indent="-352425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POST /</a:t>
            </a:r>
            <a:r>
              <a:rPr kumimoji="0" lang="en-US" sz="1600" i="0" u="none" strike="noStrike" kern="0" normalizeH="0" baseline="0" noProof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api</a:t>
            </a: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/auth/users/</a:t>
            </a: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Barlow" panose="00000500000000000000" pitchFamily="2" charset="0"/>
                <a:sym typeface="Barlow"/>
              </a:rPr>
              <a:t> </a:t>
            </a:r>
          </a:p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Route Generation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50443F"/>
              </a:solidFill>
              <a:effectLst/>
              <a:highlight>
                <a:srgbClr val="C0C0C0"/>
              </a:highlight>
              <a:uLnTx/>
              <a:uFillTx/>
              <a:latin typeface="Barlow" panose="00000500000000000000" pitchFamily="2" charset="0"/>
              <a:sym typeface="Barlow"/>
            </a:endParaRPr>
          </a:p>
          <a:p>
            <a:pPr marL="633413" indent="-352425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GET /</a:t>
            </a:r>
            <a:r>
              <a:rPr kumimoji="0" lang="en-US" sz="1600" i="0" u="none" strike="noStrike" kern="0" normalizeH="0" baseline="0" noProof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api</a:t>
            </a: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/directions/</a:t>
            </a:r>
          </a:p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Risk Score by Street</a:t>
            </a:r>
          </a:p>
          <a:p>
            <a:pPr marL="633413" indent="-352425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GET /</a:t>
            </a:r>
            <a:r>
              <a:rPr kumimoji="0" lang="en-US" sz="1600" i="0" u="none" strike="noStrike" kern="0" normalizeH="0" baseline="0" noProof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api</a:t>
            </a: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/</a:t>
            </a:r>
            <a:r>
              <a:rPr kumimoji="0" lang="en-US" sz="1600" i="0" u="none" strike="noStrike" kern="0" normalizeH="0" baseline="0" noProof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getriskdata</a:t>
            </a: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/</a:t>
            </a:r>
            <a:endParaRPr lang="en-US" sz="1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highlight>
                <a:srgbClr val="C0C0C0"/>
              </a:highlight>
              <a:latin typeface="Barlow" panose="00000500000000000000" pitchFamily="2" charset="0"/>
              <a:sym typeface="Barlow"/>
            </a:endParaRPr>
          </a:p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Saves user’s reported incident to DB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50443F"/>
              </a:solidFill>
              <a:effectLst/>
              <a:highlight>
                <a:srgbClr val="C0C0C0"/>
              </a:highlight>
              <a:uLnTx/>
              <a:uFillTx/>
              <a:latin typeface="Barlow" panose="00000500000000000000" pitchFamily="2" charset="0"/>
              <a:sym typeface="Barlow"/>
            </a:endParaRPr>
          </a:p>
          <a:p>
            <a:pPr marL="633413" indent="-352425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POST /</a:t>
            </a:r>
            <a:r>
              <a:rPr kumimoji="0" lang="en-US" sz="1600" i="0" u="none" strike="noStrike" kern="0" normalizeH="0" baseline="0" noProof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api</a:t>
            </a:r>
            <a:r>
              <a:rPr kumimoji="0" lang="en-US" sz="1600" i="0" u="none" strike="noStrike" kern="0" normalizeH="0" baseline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  <a:uLnTx/>
                <a:uFillTx/>
                <a:latin typeface="Consolas" panose="020B0609020204030204" pitchFamily="49" charset="0"/>
                <a:sym typeface="Barlow"/>
              </a:rPr>
              <a:t>/report/</a:t>
            </a:r>
            <a:endParaRPr kumimoji="0" lang="en-US" sz="1600" i="0" u="none" strike="noStrike" kern="0" normalizeH="0" baseline="0" noProof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Barlow" panose="00000500000000000000" pitchFamily="2" charset="0"/>
              <a:sym typeface="Barlow"/>
            </a:endParaRPr>
          </a:p>
        </p:txBody>
      </p:sp>
      <p:sp>
        <p:nvSpPr>
          <p:cNvPr id="71" name="Google Shape;538;p38">
            <a:extLst>
              <a:ext uri="{FF2B5EF4-FFF2-40B4-BE49-F238E27FC236}">
                <a16:creationId xmlns:a16="http://schemas.microsoft.com/office/drawing/2014/main" id="{2E70FBBE-FF5E-44B2-B0FB-6905AE5891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8332" y="297009"/>
            <a:ext cx="8582486" cy="8006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API Endpoints Example</a:t>
            </a:r>
          </a:p>
        </p:txBody>
      </p:sp>
      <p:grpSp>
        <p:nvGrpSpPr>
          <p:cNvPr id="117" name="Google Shape;1160;p55">
            <a:extLst>
              <a:ext uri="{FF2B5EF4-FFF2-40B4-BE49-F238E27FC236}">
                <a16:creationId xmlns:a16="http://schemas.microsoft.com/office/drawing/2014/main" id="{643ADA7F-6AF4-4E3C-8A48-5F839CA6EAE9}"/>
              </a:ext>
            </a:extLst>
          </p:cNvPr>
          <p:cNvGrpSpPr/>
          <p:nvPr/>
        </p:nvGrpSpPr>
        <p:grpSpPr>
          <a:xfrm>
            <a:off x="4968517" y="3366346"/>
            <a:ext cx="3924777" cy="1121807"/>
            <a:chOff x="4017875" y="3138475"/>
            <a:chExt cx="2948300" cy="842704"/>
          </a:xfrm>
        </p:grpSpPr>
        <p:sp>
          <p:nvSpPr>
            <p:cNvPr id="118" name="Google Shape;1161;p55">
              <a:extLst>
                <a:ext uri="{FF2B5EF4-FFF2-40B4-BE49-F238E27FC236}">
                  <a16:creationId xmlns:a16="http://schemas.microsoft.com/office/drawing/2014/main" id="{C47540B9-B04F-4ADB-9D1D-72530CEDF24E}"/>
                </a:ext>
              </a:extLst>
            </p:cNvPr>
            <p:cNvSpPr/>
            <p:nvPr/>
          </p:nvSpPr>
          <p:spPr>
            <a:xfrm>
              <a:off x="4030675" y="3809704"/>
              <a:ext cx="2935500" cy="171475"/>
            </a:xfrm>
            <a:custGeom>
              <a:avLst/>
              <a:gdLst/>
              <a:ahLst/>
              <a:cxnLst/>
              <a:rect l="l" t="t" r="r" b="b"/>
              <a:pathLst>
                <a:path w="117420" h="6859" extrusionOk="0">
                  <a:moveTo>
                    <a:pt x="58710" y="0"/>
                  </a:moveTo>
                  <a:cubicBezTo>
                    <a:pt x="26289" y="0"/>
                    <a:pt x="0" y="1536"/>
                    <a:pt x="0" y="3429"/>
                  </a:cubicBezTo>
                  <a:cubicBezTo>
                    <a:pt x="0" y="5322"/>
                    <a:pt x="26289" y="6858"/>
                    <a:pt x="58710" y="6858"/>
                  </a:cubicBezTo>
                  <a:cubicBezTo>
                    <a:pt x="74283" y="6858"/>
                    <a:pt x="89214" y="6501"/>
                    <a:pt x="100215" y="5858"/>
                  </a:cubicBezTo>
                  <a:cubicBezTo>
                    <a:pt x="111228" y="5215"/>
                    <a:pt x="117420" y="4334"/>
                    <a:pt x="117420" y="3429"/>
                  </a:cubicBezTo>
                  <a:cubicBezTo>
                    <a:pt x="117420" y="2524"/>
                    <a:pt x="111228" y="1655"/>
                    <a:pt x="100215" y="1012"/>
                  </a:cubicBezTo>
                  <a:cubicBezTo>
                    <a:pt x="89214" y="369"/>
                    <a:pt x="74283" y="0"/>
                    <a:pt x="587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62;p55">
              <a:extLst>
                <a:ext uri="{FF2B5EF4-FFF2-40B4-BE49-F238E27FC236}">
                  <a16:creationId xmlns:a16="http://schemas.microsoft.com/office/drawing/2014/main" id="{B2FABFDE-00C5-4363-9CF3-040C582BFE41}"/>
                </a:ext>
              </a:extLst>
            </p:cNvPr>
            <p:cNvSpPr/>
            <p:nvPr/>
          </p:nvSpPr>
          <p:spPr>
            <a:xfrm>
              <a:off x="5767050" y="3138475"/>
              <a:ext cx="1076500" cy="464100"/>
            </a:xfrm>
            <a:custGeom>
              <a:avLst/>
              <a:gdLst/>
              <a:ahLst/>
              <a:cxnLst/>
              <a:rect l="l" t="t" r="r" b="b"/>
              <a:pathLst>
                <a:path w="43060" h="18564" extrusionOk="0">
                  <a:moveTo>
                    <a:pt x="24078" y="1"/>
                  </a:moveTo>
                  <a:cubicBezTo>
                    <a:pt x="21721" y="1"/>
                    <a:pt x="20020" y="2045"/>
                    <a:pt x="20711" y="3938"/>
                  </a:cubicBezTo>
                  <a:cubicBezTo>
                    <a:pt x="21270" y="5448"/>
                    <a:pt x="20108" y="6578"/>
                    <a:pt x="18204" y="6578"/>
                  </a:cubicBezTo>
                  <a:cubicBezTo>
                    <a:pt x="17270" y="6578"/>
                    <a:pt x="16159" y="6306"/>
                    <a:pt x="14984" y="5676"/>
                  </a:cubicBezTo>
                  <a:cubicBezTo>
                    <a:pt x="14269" y="5292"/>
                    <a:pt x="13539" y="5125"/>
                    <a:pt x="12835" y="5125"/>
                  </a:cubicBezTo>
                  <a:cubicBezTo>
                    <a:pt x="10023" y="5125"/>
                    <a:pt x="7622" y="7793"/>
                    <a:pt x="8221" y="9974"/>
                  </a:cubicBezTo>
                  <a:cubicBezTo>
                    <a:pt x="8737" y="11820"/>
                    <a:pt x="8620" y="12553"/>
                    <a:pt x="7789" y="12553"/>
                  </a:cubicBezTo>
                  <a:cubicBezTo>
                    <a:pt x="7392" y="12553"/>
                    <a:pt x="6833" y="12386"/>
                    <a:pt x="6102" y="12093"/>
                  </a:cubicBezTo>
                  <a:cubicBezTo>
                    <a:pt x="5789" y="11966"/>
                    <a:pt x="5442" y="11906"/>
                    <a:pt x="5080" y="11906"/>
                  </a:cubicBezTo>
                  <a:cubicBezTo>
                    <a:pt x="2832" y="11906"/>
                    <a:pt x="1" y="14212"/>
                    <a:pt x="1221" y="17082"/>
                  </a:cubicBezTo>
                  <a:cubicBezTo>
                    <a:pt x="1693" y="18193"/>
                    <a:pt x="6340" y="18564"/>
                    <a:pt x="12327" y="18564"/>
                  </a:cubicBezTo>
                  <a:cubicBezTo>
                    <a:pt x="24300" y="18564"/>
                    <a:pt x="41630" y="17082"/>
                    <a:pt x="41630" y="17082"/>
                  </a:cubicBezTo>
                  <a:cubicBezTo>
                    <a:pt x="41630" y="17082"/>
                    <a:pt x="43059" y="12320"/>
                    <a:pt x="40178" y="11367"/>
                  </a:cubicBezTo>
                  <a:cubicBezTo>
                    <a:pt x="37297" y="10415"/>
                    <a:pt x="35582" y="8188"/>
                    <a:pt x="35689" y="5676"/>
                  </a:cubicBezTo>
                  <a:cubicBezTo>
                    <a:pt x="35757" y="3874"/>
                    <a:pt x="34229" y="2108"/>
                    <a:pt x="32521" y="2108"/>
                  </a:cubicBezTo>
                  <a:cubicBezTo>
                    <a:pt x="31837" y="2108"/>
                    <a:pt x="31125" y="2391"/>
                    <a:pt x="30474" y="3069"/>
                  </a:cubicBezTo>
                  <a:cubicBezTo>
                    <a:pt x="29987" y="3574"/>
                    <a:pt x="29618" y="3779"/>
                    <a:pt x="29309" y="3779"/>
                  </a:cubicBezTo>
                  <a:cubicBezTo>
                    <a:pt x="28179" y="3779"/>
                    <a:pt x="27859" y="1030"/>
                    <a:pt x="25474" y="235"/>
                  </a:cubicBezTo>
                  <a:cubicBezTo>
                    <a:pt x="24993" y="74"/>
                    <a:pt x="24524" y="1"/>
                    <a:pt x="240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163;p55">
              <a:extLst>
                <a:ext uri="{FF2B5EF4-FFF2-40B4-BE49-F238E27FC236}">
                  <a16:creationId xmlns:a16="http://schemas.microsoft.com/office/drawing/2014/main" id="{BAF07EB5-6F40-4A67-A244-B3C9618B113D}"/>
                </a:ext>
              </a:extLst>
            </p:cNvPr>
            <p:cNvSpPr/>
            <p:nvPr/>
          </p:nvSpPr>
          <p:spPr>
            <a:xfrm>
              <a:off x="4123525" y="3232525"/>
              <a:ext cx="819775" cy="396675"/>
            </a:xfrm>
            <a:custGeom>
              <a:avLst/>
              <a:gdLst/>
              <a:ahLst/>
              <a:cxnLst/>
              <a:rect l="l" t="t" r="r" b="b"/>
              <a:pathLst>
                <a:path w="32791" h="15867" extrusionOk="0">
                  <a:moveTo>
                    <a:pt x="22414" y="1"/>
                  </a:moveTo>
                  <a:cubicBezTo>
                    <a:pt x="21619" y="1"/>
                    <a:pt x="20731" y="298"/>
                    <a:pt x="19765" y="1033"/>
                  </a:cubicBezTo>
                  <a:cubicBezTo>
                    <a:pt x="18281" y="2159"/>
                    <a:pt x="17475" y="2554"/>
                    <a:pt x="16924" y="2554"/>
                  </a:cubicBezTo>
                  <a:cubicBezTo>
                    <a:pt x="15900" y="2554"/>
                    <a:pt x="15749" y="1192"/>
                    <a:pt x="13753" y="604"/>
                  </a:cubicBezTo>
                  <a:cubicBezTo>
                    <a:pt x="13319" y="477"/>
                    <a:pt x="12909" y="419"/>
                    <a:pt x="12527" y="419"/>
                  </a:cubicBezTo>
                  <a:cubicBezTo>
                    <a:pt x="10202" y="419"/>
                    <a:pt x="8943" y="2570"/>
                    <a:pt x="10109" y="4248"/>
                  </a:cubicBezTo>
                  <a:cubicBezTo>
                    <a:pt x="10109" y="4248"/>
                    <a:pt x="9738" y="4156"/>
                    <a:pt x="9200" y="4156"/>
                  </a:cubicBezTo>
                  <a:cubicBezTo>
                    <a:pt x="8188" y="4156"/>
                    <a:pt x="6584" y="4481"/>
                    <a:pt x="5752" y="6355"/>
                  </a:cubicBezTo>
                  <a:cubicBezTo>
                    <a:pt x="4490" y="9224"/>
                    <a:pt x="5752" y="11022"/>
                    <a:pt x="5752" y="11022"/>
                  </a:cubicBezTo>
                  <a:cubicBezTo>
                    <a:pt x="5752" y="11022"/>
                    <a:pt x="5704" y="11021"/>
                    <a:pt x="5618" y="11021"/>
                  </a:cubicBezTo>
                  <a:cubicBezTo>
                    <a:pt x="4752" y="11021"/>
                    <a:pt x="1" y="11168"/>
                    <a:pt x="477" y="14427"/>
                  </a:cubicBezTo>
                  <a:cubicBezTo>
                    <a:pt x="633" y="15492"/>
                    <a:pt x="3415" y="15867"/>
                    <a:pt x="7250" y="15867"/>
                  </a:cubicBezTo>
                  <a:cubicBezTo>
                    <a:pt x="16321" y="15867"/>
                    <a:pt x="31279" y="13773"/>
                    <a:pt x="31279" y="13773"/>
                  </a:cubicBezTo>
                  <a:cubicBezTo>
                    <a:pt x="32791" y="12261"/>
                    <a:pt x="31421" y="9689"/>
                    <a:pt x="29909" y="9379"/>
                  </a:cubicBezTo>
                  <a:cubicBezTo>
                    <a:pt x="28397" y="9082"/>
                    <a:pt x="26885" y="6415"/>
                    <a:pt x="26802" y="4724"/>
                  </a:cubicBezTo>
                  <a:cubicBezTo>
                    <a:pt x="26747" y="3409"/>
                    <a:pt x="25109" y="1"/>
                    <a:pt x="22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164;p55">
              <a:extLst>
                <a:ext uri="{FF2B5EF4-FFF2-40B4-BE49-F238E27FC236}">
                  <a16:creationId xmlns:a16="http://schemas.microsoft.com/office/drawing/2014/main" id="{869942FF-F3DD-46F4-8797-F381979167E1}"/>
                </a:ext>
              </a:extLst>
            </p:cNvPr>
            <p:cNvSpPr/>
            <p:nvPr/>
          </p:nvSpPr>
          <p:spPr>
            <a:xfrm>
              <a:off x="4017875" y="3543200"/>
              <a:ext cx="2923000" cy="136050"/>
            </a:xfrm>
            <a:custGeom>
              <a:avLst/>
              <a:gdLst/>
              <a:ahLst/>
              <a:cxnLst/>
              <a:rect l="l" t="t" r="r" b="b"/>
              <a:pathLst>
                <a:path w="116920" h="5442" extrusionOk="0">
                  <a:moveTo>
                    <a:pt x="1215" y="0"/>
                  </a:moveTo>
                  <a:cubicBezTo>
                    <a:pt x="524" y="36"/>
                    <a:pt x="0" y="619"/>
                    <a:pt x="48" y="1298"/>
                  </a:cubicBezTo>
                  <a:lnTo>
                    <a:pt x="48" y="5441"/>
                  </a:lnTo>
                  <a:lnTo>
                    <a:pt x="116920" y="5441"/>
                  </a:lnTo>
                  <a:lnTo>
                    <a:pt x="116920" y="1298"/>
                  </a:lnTo>
                  <a:cubicBezTo>
                    <a:pt x="116920" y="1274"/>
                    <a:pt x="116920" y="1262"/>
                    <a:pt x="116920" y="1238"/>
                  </a:cubicBezTo>
                  <a:cubicBezTo>
                    <a:pt x="116920" y="560"/>
                    <a:pt x="116372" y="0"/>
                    <a:pt x="1156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165;p55">
              <a:extLst>
                <a:ext uri="{FF2B5EF4-FFF2-40B4-BE49-F238E27FC236}">
                  <a16:creationId xmlns:a16="http://schemas.microsoft.com/office/drawing/2014/main" id="{CBA4A78B-94D9-4274-BF66-869C841C16CC}"/>
                </a:ext>
              </a:extLst>
            </p:cNvPr>
            <p:cNvSpPr/>
            <p:nvPr/>
          </p:nvSpPr>
          <p:spPr>
            <a:xfrm>
              <a:off x="4185450" y="3542900"/>
              <a:ext cx="181900" cy="136350"/>
            </a:xfrm>
            <a:custGeom>
              <a:avLst/>
              <a:gdLst/>
              <a:ahLst/>
              <a:cxnLst/>
              <a:rect l="l" t="t" r="r" b="b"/>
              <a:pathLst>
                <a:path w="7276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75" y="5453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166;p55">
              <a:extLst>
                <a:ext uri="{FF2B5EF4-FFF2-40B4-BE49-F238E27FC236}">
                  <a16:creationId xmlns:a16="http://schemas.microsoft.com/office/drawing/2014/main" id="{28B6C04D-3680-4CF1-8DAB-22914EE6B1B5}"/>
                </a:ext>
              </a:extLst>
            </p:cNvPr>
            <p:cNvSpPr/>
            <p:nvPr/>
          </p:nvSpPr>
          <p:spPr>
            <a:xfrm>
              <a:off x="4533700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167;p55">
              <a:extLst>
                <a:ext uri="{FF2B5EF4-FFF2-40B4-BE49-F238E27FC236}">
                  <a16:creationId xmlns:a16="http://schemas.microsoft.com/office/drawing/2014/main" id="{58B22BF4-0D28-495F-9B4D-EFD7DBF221DA}"/>
                </a:ext>
              </a:extLst>
            </p:cNvPr>
            <p:cNvSpPr/>
            <p:nvPr/>
          </p:nvSpPr>
          <p:spPr>
            <a:xfrm>
              <a:off x="4874225" y="3542900"/>
              <a:ext cx="181900" cy="136350"/>
            </a:xfrm>
            <a:custGeom>
              <a:avLst/>
              <a:gdLst/>
              <a:ahLst/>
              <a:cxnLst/>
              <a:rect l="l" t="t" r="r" b="b"/>
              <a:pathLst>
                <a:path w="7276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75" y="5453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168;p55">
              <a:extLst>
                <a:ext uri="{FF2B5EF4-FFF2-40B4-BE49-F238E27FC236}">
                  <a16:creationId xmlns:a16="http://schemas.microsoft.com/office/drawing/2014/main" id="{4A441704-C7CD-448E-A995-CFB6A0D2D83D}"/>
                </a:ext>
              </a:extLst>
            </p:cNvPr>
            <p:cNvSpPr/>
            <p:nvPr/>
          </p:nvSpPr>
          <p:spPr>
            <a:xfrm>
              <a:off x="5222475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169;p55">
              <a:extLst>
                <a:ext uri="{FF2B5EF4-FFF2-40B4-BE49-F238E27FC236}">
                  <a16:creationId xmlns:a16="http://schemas.microsoft.com/office/drawing/2014/main" id="{0DAE74D8-719A-46B2-B6A1-83DB89BC2E87}"/>
                </a:ext>
              </a:extLst>
            </p:cNvPr>
            <p:cNvSpPr/>
            <p:nvPr/>
          </p:nvSpPr>
          <p:spPr>
            <a:xfrm>
              <a:off x="5563000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170;p55">
              <a:extLst>
                <a:ext uri="{FF2B5EF4-FFF2-40B4-BE49-F238E27FC236}">
                  <a16:creationId xmlns:a16="http://schemas.microsoft.com/office/drawing/2014/main" id="{FC821C67-CF7A-484A-AC91-2627584B2324}"/>
                </a:ext>
              </a:extLst>
            </p:cNvPr>
            <p:cNvSpPr/>
            <p:nvPr/>
          </p:nvSpPr>
          <p:spPr>
            <a:xfrm>
              <a:off x="5903825" y="3542900"/>
              <a:ext cx="181575" cy="136350"/>
            </a:xfrm>
            <a:custGeom>
              <a:avLst/>
              <a:gdLst/>
              <a:ahLst/>
              <a:cxnLst/>
              <a:rect l="l" t="t" r="r" b="b"/>
              <a:pathLst>
                <a:path w="7263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63" y="5453"/>
                  </a:lnTo>
                  <a:lnTo>
                    <a:pt x="72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171;p55">
              <a:extLst>
                <a:ext uri="{FF2B5EF4-FFF2-40B4-BE49-F238E27FC236}">
                  <a16:creationId xmlns:a16="http://schemas.microsoft.com/office/drawing/2014/main" id="{8D6C9C13-04BC-4287-A5FA-732DEEDA9A28}"/>
                </a:ext>
              </a:extLst>
            </p:cNvPr>
            <p:cNvSpPr/>
            <p:nvPr/>
          </p:nvSpPr>
          <p:spPr>
            <a:xfrm>
              <a:off x="6251775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172;p55">
              <a:extLst>
                <a:ext uri="{FF2B5EF4-FFF2-40B4-BE49-F238E27FC236}">
                  <a16:creationId xmlns:a16="http://schemas.microsoft.com/office/drawing/2014/main" id="{002A8953-D5A1-4255-971C-13A8FB030E69}"/>
                </a:ext>
              </a:extLst>
            </p:cNvPr>
            <p:cNvSpPr/>
            <p:nvPr/>
          </p:nvSpPr>
          <p:spPr>
            <a:xfrm>
              <a:off x="6592600" y="3542900"/>
              <a:ext cx="181575" cy="136350"/>
            </a:xfrm>
            <a:custGeom>
              <a:avLst/>
              <a:gdLst/>
              <a:ahLst/>
              <a:cxnLst/>
              <a:rect l="l" t="t" r="r" b="b"/>
              <a:pathLst>
                <a:path w="7263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63" y="5453"/>
                  </a:lnTo>
                  <a:lnTo>
                    <a:pt x="72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1173;p55">
            <a:extLst>
              <a:ext uri="{FF2B5EF4-FFF2-40B4-BE49-F238E27FC236}">
                <a16:creationId xmlns:a16="http://schemas.microsoft.com/office/drawing/2014/main" id="{36B3A07B-136F-49CE-9F0E-999FE8D879AD}"/>
              </a:ext>
            </a:extLst>
          </p:cNvPr>
          <p:cNvGrpSpPr/>
          <p:nvPr/>
        </p:nvGrpSpPr>
        <p:grpSpPr>
          <a:xfrm>
            <a:off x="6284741" y="1382331"/>
            <a:ext cx="1565192" cy="2877555"/>
            <a:chOff x="7681125" y="1795825"/>
            <a:chExt cx="1175775" cy="2161625"/>
          </a:xfrm>
        </p:grpSpPr>
        <p:sp>
          <p:nvSpPr>
            <p:cNvPr id="70" name="Google Shape;1174;p55">
              <a:extLst>
                <a:ext uri="{FF2B5EF4-FFF2-40B4-BE49-F238E27FC236}">
                  <a16:creationId xmlns:a16="http://schemas.microsoft.com/office/drawing/2014/main" id="{67C2330B-A3DF-4D46-B108-EDFFCBB88FD0}"/>
                </a:ext>
              </a:extLst>
            </p:cNvPr>
            <p:cNvSpPr/>
            <p:nvPr/>
          </p:nvSpPr>
          <p:spPr>
            <a:xfrm>
              <a:off x="7736775" y="3685775"/>
              <a:ext cx="143500" cy="135750"/>
            </a:xfrm>
            <a:custGeom>
              <a:avLst/>
              <a:gdLst/>
              <a:ahLst/>
              <a:cxnLst/>
              <a:rect l="l" t="t" r="r" b="b"/>
              <a:pathLst>
                <a:path w="5740" h="5430" extrusionOk="0">
                  <a:moveTo>
                    <a:pt x="4061" y="0"/>
                  </a:moveTo>
                  <a:lnTo>
                    <a:pt x="1" y="3739"/>
                  </a:lnTo>
                  <a:lnTo>
                    <a:pt x="1680" y="5430"/>
                  </a:lnTo>
                  <a:lnTo>
                    <a:pt x="5740" y="1691"/>
                  </a:lnTo>
                  <a:lnTo>
                    <a:pt x="4061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175;p55">
              <a:extLst>
                <a:ext uri="{FF2B5EF4-FFF2-40B4-BE49-F238E27FC236}">
                  <a16:creationId xmlns:a16="http://schemas.microsoft.com/office/drawing/2014/main" id="{872C444F-AB9C-4243-A120-F017A92E4F97}"/>
                </a:ext>
              </a:extLst>
            </p:cNvPr>
            <p:cNvSpPr/>
            <p:nvPr/>
          </p:nvSpPr>
          <p:spPr>
            <a:xfrm>
              <a:off x="7681125" y="3769600"/>
              <a:ext cx="156850" cy="170825"/>
            </a:xfrm>
            <a:custGeom>
              <a:avLst/>
              <a:gdLst/>
              <a:ahLst/>
              <a:cxnLst/>
              <a:rect l="l" t="t" r="r" b="b"/>
              <a:pathLst>
                <a:path w="6274" h="6833" extrusionOk="0">
                  <a:moveTo>
                    <a:pt x="2156" y="0"/>
                  </a:moveTo>
                  <a:cubicBezTo>
                    <a:pt x="2119" y="0"/>
                    <a:pt x="2082" y="10"/>
                    <a:pt x="2048" y="29"/>
                  </a:cubicBezTo>
                  <a:lnTo>
                    <a:pt x="215" y="1195"/>
                  </a:lnTo>
                  <a:cubicBezTo>
                    <a:pt x="48" y="1291"/>
                    <a:pt x="0" y="1517"/>
                    <a:pt x="108" y="1672"/>
                  </a:cubicBezTo>
                  <a:cubicBezTo>
                    <a:pt x="119" y="1696"/>
                    <a:pt x="131" y="1719"/>
                    <a:pt x="155" y="1743"/>
                  </a:cubicBezTo>
                  <a:cubicBezTo>
                    <a:pt x="822" y="2386"/>
                    <a:pt x="1346" y="2839"/>
                    <a:pt x="2167" y="3672"/>
                  </a:cubicBezTo>
                  <a:cubicBezTo>
                    <a:pt x="2679" y="4184"/>
                    <a:pt x="4156" y="5791"/>
                    <a:pt x="4858" y="6506"/>
                  </a:cubicBezTo>
                  <a:cubicBezTo>
                    <a:pt x="5096" y="6743"/>
                    <a:pt x="5343" y="6832"/>
                    <a:pt x="5558" y="6832"/>
                  </a:cubicBezTo>
                  <a:cubicBezTo>
                    <a:pt x="5978" y="6832"/>
                    <a:pt x="6274" y="6492"/>
                    <a:pt x="6132" y="6256"/>
                  </a:cubicBezTo>
                  <a:cubicBezTo>
                    <a:pt x="5132" y="4672"/>
                    <a:pt x="4549" y="3291"/>
                    <a:pt x="4513" y="2505"/>
                  </a:cubicBezTo>
                  <a:cubicBezTo>
                    <a:pt x="4513" y="2362"/>
                    <a:pt x="4441" y="2219"/>
                    <a:pt x="4334" y="2112"/>
                  </a:cubicBezTo>
                  <a:lnTo>
                    <a:pt x="2310" y="64"/>
                  </a:lnTo>
                  <a:cubicBezTo>
                    <a:pt x="2267" y="22"/>
                    <a:pt x="2212" y="0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176;p55">
              <a:extLst>
                <a:ext uri="{FF2B5EF4-FFF2-40B4-BE49-F238E27FC236}">
                  <a16:creationId xmlns:a16="http://schemas.microsoft.com/office/drawing/2014/main" id="{5B014162-B2E6-4676-956C-E4517261E79F}"/>
                </a:ext>
              </a:extLst>
            </p:cNvPr>
            <p:cNvSpPr/>
            <p:nvPr/>
          </p:nvSpPr>
          <p:spPr>
            <a:xfrm>
              <a:off x="7786200" y="3829125"/>
              <a:ext cx="28900" cy="20725"/>
            </a:xfrm>
            <a:custGeom>
              <a:avLst/>
              <a:gdLst/>
              <a:ahLst/>
              <a:cxnLst/>
              <a:rect l="l" t="t" r="r" b="b"/>
              <a:pathLst>
                <a:path w="1156" h="829" extrusionOk="0">
                  <a:moveTo>
                    <a:pt x="179" y="148"/>
                  </a:moveTo>
                  <a:cubicBezTo>
                    <a:pt x="465" y="207"/>
                    <a:pt x="738" y="327"/>
                    <a:pt x="988" y="493"/>
                  </a:cubicBezTo>
                  <a:cubicBezTo>
                    <a:pt x="1000" y="505"/>
                    <a:pt x="1024" y="529"/>
                    <a:pt x="1024" y="553"/>
                  </a:cubicBezTo>
                  <a:cubicBezTo>
                    <a:pt x="1036" y="565"/>
                    <a:pt x="1036" y="588"/>
                    <a:pt x="1000" y="624"/>
                  </a:cubicBezTo>
                  <a:cubicBezTo>
                    <a:pt x="953" y="684"/>
                    <a:pt x="881" y="719"/>
                    <a:pt x="810" y="719"/>
                  </a:cubicBezTo>
                  <a:cubicBezTo>
                    <a:pt x="536" y="612"/>
                    <a:pt x="310" y="410"/>
                    <a:pt x="179" y="148"/>
                  </a:cubicBezTo>
                  <a:close/>
                  <a:moveTo>
                    <a:pt x="51" y="0"/>
                  </a:moveTo>
                  <a:cubicBezTo>
                    <a:pt x="35" y="0"/>
                    <a:pt x="21" y="9"/>
                    <a:pt x="12" y="17"/>
                  </a:cubicBezTo>
                  <a:cubicBezTo>
                    <a:pt x="0" y="41"/>
                    <a:pt x="0" y="65"/>
                    <a:pt x="12" y="88"/>
                  </a:cubicBezTo>
                  <a:cubicBezTo>
                    <a:pt x="119" y="267"/>
                    <a:pt x="238" y="434"/>
                    <a:pt x="381" y="588"/>
                  </a:cubicBezTo>
                  <a:cubicBezTo>
                    <a:pt x="488" y="708"/>
                    <a:pt x="631" y="803"/>
                    <a:pt x="798" y="827"/>
                  </a:cubicBezTo>
                  <a:cubicBezTo>
                    <a:pt x="809" y="828"/>
                    <a:pt x="820" y="828"/>
                    <a:pt x="831" y="828"/>
                  </a:cubicBezTo>
                  <a:cubicBezTo>
                    <a:pt x="929" y="828"/>
                    <a:pt x="1031" y="781"/>
                    <a:pt x="1096" y="696"/>
                  </a:cubicBezTo>
                  <a:cubicBezTo>
                    <a:pt x="1143" y="648"/>
                    <a:pt x="1155" y="577"/>
                    <a:pt x="1131" y="517"/>
                  </a:cubicBezTo>
                  <a:cubicBezTo>
                    <a:pt x="1048" y="243"/>
                    <a:pt x="167" y="17"/>
                    <a:pt x="72" y="5"/>
                  </a:cubicBezTo>
                  <a:cubicBezTo>
                    <a:pt x="65" y="2"/>
                    <a:pt x="58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177;p55">
              <a:extLst>
                <a:ext uri="{FF2B5EF4-FFF2-40B4-BE49-F238E27FC236}">
                  <a16:creationId xmlns:a16="http://schemas.microsoft.com/office/drawing/2014/main" id="{51B35132-231E-4FB0-842C-E67A1A01F9A1}"/>
                </a:ext>
              </a:extLst>
            </p:cNvPr>
            <p:cNvSpPr/>
            <p:nvPr/>
          </p:nvSpPr>
          <p:spPr>
            <a:xfrm>
              <a:off x="7785900" y="3819075"/>
              <a:ext cx="30375" cy="13925"/>
            </a:xfrm>
            <a:custGeom>
              <a:avLst/>
              <a:gdLst/>
              <a:ahLst/>
              <a:cxnLst/>
              <a:rect l="l" t="t" r="r" b="b"/>
              <a:pathLst>
                <a:path w="1215" h="557" extrusionOk="0">
                  <a:moveTo>
                    <a:pt x="929" y="109"/>
                  </a:moveTo>
                  <a:cubicBezTo>
                    <a:pt x="977" y="109"/>
                    <a:pt x="1024" y="121"/>
                    <a:pt x="1060" y="157"/>
                  </a:cubicBezTo>
                  <a:lnTo>
                    <a:pt x="1084" y="181"/>
                  </a:lnTo>
                  <a:cubicBezTo>
                    <a:pt x="1108" y="205"/>
                    <a:pt x="1120" y="240"/>
                    <a:pt x="1096" y="276"/>
                  </a:cubicBezTo>
                  <a:cubicBezTo>
                    <a:pt x="1019" y="382"/>
                    <a:pt x="678" y="441"/>
                    <a:pt x="392" y="441"/>
                  </a:cubicBezTo>
                  <a:cubicBezTo>
                    <a:pt x="325" y="441"/>
                    <a:pt x="260" y="438"/>
                    <a:pt x="203" y="431"/>
                  </a:cubicBezTo>
                  <a:cubicBezTo>
                    <a:pt x="405" y="240"/>
                    <a:pt x="655" y="133"/>
                    <a:pt x="929" y="109"/>
                  </a:cubicBezTo>
                  <a:close/>
                  <a:moveTo>
                    <a:pt x="887" y="0"/>
                  </a:moveTo>
                  <a:cubicBezTo>
                    <a:pt x="532" y="0"/>
                    <a:pt x="47" y="408"/>
                    <a:pt x="24" y="431"/>
                  </a:cubicBezTo>
                  <a:cubicBezTo>
                    <a:pt x="12" y="443"/>
                    <a:pt x="0" y="467"/>
                    <a:pt x="0" y="479"/>
                  </a:cubicBezTo>
                  <a:cubicBezTo>
                    <a:pt x="12" y="490"/>
                    <a:pt x="24" y="490"/>
                    <a:pt x="36" y="502"/>
                  </a:cubicBezTo>
                  <a:lnTo>
                    <a:pt x="60" y="514"/>
                  </a:lnTo>
                  <a:cubicBezTo>
                    <a:pt x="146" y="542"/>
                    <a:pt x="279" y="556"/>
                    <a:pt x="425" y="556"/>
                  </a:cubicBezTo>
                  <a:cubicBezTo>
                    <a:pt x="723" y="556"/>
                    <a:pt x="1071" y="495"/>
                    <a:pt x="1167" y="359"/>
                  </a:cubicBezTo>
                  <a:cubicBezTo>
                    <a:pt x="1215" y="276"/>
                    <a:pt x="1215" y="181"/>
                    <a:pt x="1155" y="121"/>
                  </a:cubicBezTo>
                  <a:cubicBezTo>
                    <a:pt x="1096" y="50"/>
                    <a:pt x="1012" y="14"/>
                    <a:pt x="929" y="2"/>
                  </a:cubicBezTo>
                  <a:cubicBezTo>
                    <a:pt x="915" y="1"/>
                    <a:pt x="901" y="0"/>
                    <a:pt x="8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178;p55">
              <a:extLst>
                <a:ext uri="{FF2B5EF4-FFF2-40B4-BE49-F238E27FC236}">
                  <a16:creationId xmlns:a16="http://schemas.microsoft.com/office/drawing/2014/main" id="{E604F1D1-5AC6-41A6-8657-0B56F118E29F}"/>
                </a:ext>
              </a:extLst>
            </p:cNvPr>
            <p:cNvSpPr/>
            <p:nvPr/>
          </p:nvSpPr>
          <p:spPr>
            <a:xfrm>
              <a:off x="8377050" y="2206700"/>
              <a:ext cx="447400" cy="315700"/>
            </a:xfrm>
            <a:custGeom>
              <a:avLst/>
              <a:gdLst/>
              <a:ahLst/>
              <a:cxnLst/>
              <a:rect l="l" t="t" r="r" b="b"/>
              <a:pathLst>
                <a:path w="17896" h="12628" extrusionOk="0">
                  <a:moveTo>
                    <a:pt x="16631" y="0"/>
                  </a:moveTo>
                  <a:cubicBezTo>
                    <a:pt x="15142" y="0"/>
                    <a:pt x="12421" y="220"/>
                    <a:pt x="12145" y="1013"/>
                  </a:cubicBezTo>
                  <a:cubicBezTo>
                    <a:pt x="11792" y="2014"/>
                    <a:pt x="7455" y="9279"/>
                    <a:pt x="6443" y="9279"/>
                  </a:cubicBezTo>
                  <a:cubicBezTo>
                    <a:pt x="6395" y="9279"/>
                    <a:pt x="6355" y="9262"/>
                    <a:pt x="6322" y="9229"/>
                  </a:cubicBezTo>
                  <a:cubicBezTo>
                    <a:pt x="5608" y="8478"/>
                    <a:pt x="1822" y="2406"/>
                    <a:pt x="1822" y="2406"/>
                  </a:cubicBezTo>
                  <a:lnTo>
                    <a:pt x="0" y="5049"/>
                  </a:lnTo>
                  <a:cubicBezTo>
                    <a:pt x="0" y="5049"/>
                    <a:pt x="3327" y="12627"/>
                    <a:pt x="6490" y="12627"/>
                  </a:cubicBezTo>
                  <a:cubicBezTo>
                    <a:pt x="6577" y="12627"/>
                    <a:pt x="6664" y="12622"/>
                    <a:pt x="6751" y="12610"/>
                  </a:cubicBezTo>
                  <a:cubicBezTo>
                    <a:pt x="9990" y="12158"/>
                    <a:pt x="12740" y="3299"/>
                    <a:pt x="12740" y="3299"/>
                  </a:cubicBezTo>
                  <a:cubicBezTo>
                    <a:pt x="12740" y="3299"/>
                    <a:pt x="13098" y="3313"/>
                    <a:pt x="13607" y="3313"/>
                  </a:cubicBezTo>
                  <a:cubicBezTo>
                    <a:pt x="14600" y="3313"/>
                    <a:pt x="16166" y="3261"/>
                    <a:pt x="16764" y="2954"/>
                  </a:cubicBezTo>
                  <a:cubicBezTo>
                    <a:pt x="17669" y="2478"/>
                    <a:pt x="17895" y="192"/>
                    <a:pt x="17574" y="61"/>
                  </a:cubicBezTo>
                  <a:cubicBezTo>
                    <a:pt x="17490" y="25"/>
                    <a:pt x="17130" y="0"/>
                    <a:pt x="16631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179;p55">
              <a:extLst>
                <a:ext uri="{FF2B5EF4-FFF2-40B4-BE49-F238E27FC236}">
                  <a16:creationId xmlns:a16="http://schemas.microsoft.com/office/drawing/2014/main" id="{621B22C9-45B5-49AF-B7A0-FC5EA1103FB3}"/>
                </a:ext>
              </a:extLst>
            </p:cNvPr>
            <p:cNvSpPr/>
            <p:nvPr/>
          </p:nvSpPr>
          <p:spPr>
            <a:xfrm>
              <a:off x="8336550" y="2191825"/>
              <a:ext cx="153925" cy="260475"/>
            </a:xfrm>
            <a:custGeom>
              <a:avLst/>
              <a:gdLst/>
              <a:ahLst/>
              <a:cxnLst/>
              <a:rect l="l" t="t" r="r" b="b"/>
              <a:pathLst>
                <a:path w="6157" h="10419" extrusionOk="0">
                  <a:moveTo>
                    <a:pt x="668" y="1"/>
                  </a:moveTo>
                  <a:lnTo>
                    <a:pt x="1" y="7180"/>
                  </a:lnTo>
                  <a:lnTo>
                    <a:pt x="3418" y="10419"/>
                  </a:lnTo>
                  <a:lnTo>
                    <a:pt x="6156" y="6835"/>
                  </a:lnTo>
                  <a:cubicBezTo>
                    <a:pt x="6156" y="6835"/>
                    <a:pt x="3049" y="418"/>
                    <a:pt x="6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180;p55">
              <a:extLst>
                <a:ext uri="{FF2B5EF4-FFF2-40B4-BE49-F238E27FC236}">
                  <a16:creationId xmlns:a16="http://schemas.microsoft.com/office/drawing/2014/main" id="{495C9DD3-8C39-4AC8-85C2-206A6A11FDA5}"/>
                </a:ext>
              </a:extLst>
            </p:cNvPr>
            <p:cNvSpPr/>
            <p:nvPr/>
          </p:nvSpPr>
          <p:spPr>
            <a:xfrm>
              <a:off x="7805550" y="2715700"/>
              <a:ext cx="531025" cy="1045100"/>
            </a:xfrm>
            <a:custGeom>
              <a:avLst/>
              <a:gdLst/>
              <a:ahLst/>
              <a:cxnLst/>
              <a:rect l="l" t="t" r="r" b="b"/>
              <a:pathLst>
                <a:path w="21241" h="41804" extrusionOk="0">
                  <a:moveTo>
                    <a:pt x="21241" y="1"/>
                  </a:moveTo>
                  <a:lnTo>
                    <a:pt x="10621" y="3489"/>
                  </a:lnTo>
                  <a:cubicBezTo>
                    <a:pt x="10621" y="3489"/>
                    <a:pt x="10109" y="16289"/>
                    <a:pt x="8585" y="22480"/>
                  </a:cubicBezTo>
                  <a:cubicBezTo>
                    <a:pt x="7049" y="28671"/>
                    <a:pt x="0" y="38708"/>
                    <a:pt x="0" y="38708"/>
                  </a:cubicBezTo>
                  <a:lnTo>
                    <a:pt x="2512" y="41804"/>
                  </a:lnTo>
                  <a:cubicBezTo>
                    <a:pt x="2512" y="41804"/>
                    <a:pt x="7930" y="37470"/>
                    <a:pt x="11775" y="29219"/>
                  </a:cubicBezTo>
                  <a:cubicBezTo>
                    <a:pt x="15621" y="20968"/>
                    <a:pt x="21241" y="1"/>
                    <a:pt x="212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181;p55">
              <a:extLst>
                <a:ext uri="{FF2B5EF4-FFF2-40B4-BE49-F238E27FC236}">
                  <a16:creationId xmlns:a16="http://schemas.microsoft.com/office/drawing/2014/main" id="{A1F5A0E1-8C27-4043-8281-F3CA204F60E4}"/>
                </a:ext>
              </a:extLst>
            </p:cNvPr>
            <p:cNvSpPr/>
            <p:nvPr/>
          </p:nvSpPr>
          <p:spPr>
            <a:xfrm>
              <a:off x="7805550" y="2715700"/>
              <a:ext cx="531025" cy="1045100"/>
            </a:xfrm>
            <a:custGeom>
              <a:avLst/>
              <a:gdLst/>
              <a:ahLst/>
              <a:cxnLst/>
              <a:rect l="l" t="t" r="r" b="b"/>
              <a:pathLst>
                <a:path w="21241" h="41804" extrusionOk="0">
                  <a:moveTo>
                    <a:pt x="21241" y="1"/>
                  </a:moveTo>
                  <a:lnTo>
                    <a:pt x="10621" y="3489"/>
                  </a:lnTo>
                  <a:cubicBezTo>
                    <a:pt x="10621" y="3489"/>
                    <a:pt x="10109" y="16289"/>
                    <a:pt x="8585" y="22480"/>
                  </a:cubicBezTo>
                  <a:cubicBezTo>
                    <a:pt x="7049" y="28671"/>
                    <a:pt x="0" y="38708"/>
                    <a:pt x="0" y="38708"/>
                  </a:cubicBezTo>
                  <a:lnTo>
                    <a:pt x="2512" y="41804"/>
                  </a:lnTo>
                  <a:cubicBezTo>
                    <a:pt x="2512" y="41804"/>
                    <a:pt x="7930" y="37470"/>
                    <a:pt x="11775" y="29219"/>
                  </a:cubicBezTo>
                  <a:cubicBezTo>
                    <a:pt x="15621" y="20968"/>
                    <a:pt x="21241" y="1"/>
                    <a:pt x="2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182;p55">
              <a:extLst>
                <a:ext uri="{FF2B5EF4-FFF2-40B4-BE49-F238E27FC236}">
                  <a16:creationId xmlns:a16="http://schemas.microsoft.com/office/drawing/2014/main" id="{A7D7614A-473E-436F-9F44-4E46280ACF77}"/>
                </a:ext>
              </a:extLst>
            </p:cNvPr>
            <p:cNvSpPr/>
            <p:nvPr/>
          </p:nvSpPr>
          <p:spPr>
            <a:xfrm>
              <a:off x="8338950" y="3744400"/>
              <a:ext cx="95575" cy="151250"/>
            </a:xfrm>
            <a:custGeom>
              <a:avLst/>
              <a:gdLst/>
              <a:ahLst/>
              <a:cxnLst/>
              <a:rect l="l" t="t" r="r" b="b"/>
              <a:pathLst>
                <a:path w="3823" h="6050" extrusionOk="0">
                  <a:moveTo>
                    <a:pt x="2262" y="1"/>
                  </a:moveTo>
                  <a:lnTo>
                    <a:pt x="0" y="751"/>
                  </a:lnTo>
                  <a:lnTo>
                    <a:pt x="1560" y="6049"/>
                  </a:lnTo>
                  <a:lnTo>
                    <a:pt x="3822" y="5299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83;p55">
              <a:extLst>
                <a:ext uri="{FF2B5EF4-FFF2-40B4-BE49-F238E27FC236}">
                  <a16:creationId xmlns:a16="http://schemas.microsoft.com/office/drawing/2014/main" id="{6D45E08E-1833-4978-A815-7A764786D304}"/>
                </a:ext>
              </a:extLst>
            </p:cNvPr>
            <p:cNvSpPr/>
            <p:nvPr/>
          </p:nvSpPr>
          <p:spPr>
            <a:xfrm>
              <a:off x="8367825" y="3866625"/>
              <a:ext cx="199200" cy="90825"/>
            </a:xfrm>
            <a:custGeom>
              <a:avLst/>
              <a:gdLst/>
              <a:ahLst/>
              <a:cxnLst/>
              <a:rect l="l" t="t" r="r" b="b"/>
              <a:pathLst>
                <a:path w="7968" h="3633" extrusionOk="0">
                  <a:moveTo>
                    <a:pt x="3090" y="1"/>
                  </a:moveTo>
                  <a:cubicBezTo>
                    <a:pt x="3022" y="1"/>
                    <a:pt x="2955" y="13"/>
                    <a:pt x="2893" y="41"/>
                  </a:cubicBezTo>
                  <a:lnTo>
                    <a:pt x="143" y="946"/>
                  </a:lnTo>
                  <a:cubicBezTo>
                    <a:pt x="60" y="982"/>
                    <a:pt x="0" y="1065"/>
                    <a:pt x="12" y="1172"/>
                  </a:cubicBezTo>
                  <a:lnTo>
                    <a:pt x="238" y="3327"/>
                  </a:lnTo>
                  <a:cubicBezTo>
                    <a:pt x="258" y="3511"/>
                    <a:pt x="411" y="3632"/>
                    <a:pt x="577" y="3632"/>
                  </a:cubicBezTo>
                  <a:cubicBezTo>
                    <a:pt x="615" y="3632"/>
                    <a:pt x="653" y="3626"/>
                    <a:pt x="691" y="3613"/>
                  </a:cubicBezTo>
                  <a:cubicBezTo>
                    <a:pt x="1572" y="3315"/>
                    <a:pt x="2215" y="3029"/>
                    <a:pt x="3322" y="2660"/>
                  </a:cubicBezTo>
                  <a:cubicBezTo>
                    <a:pt x="4012" y="2434"/>
                    <a:pt x="6096" y="1815"/>
                    <a:pt x="7049" y="1494"/>
                  </a:cubicBezTo>
                  <a:cubicBezTo>
                    <a:pt x="7967" y="1191"/>
                    <a:pt x="7807" y="242"/>
                    <a:pt x="7411" y="242"/>
                  </a:cubicBezTo>
                  <a:cubicBezTo>
                    <a:pt x="7401" y="242"/>
                    <a:pt x="7392" y="242"/>
                    <a:pt x="7382" y="243"/>
                  </a:cubicBezTo>
                  <a:cubicBezTo>
                    <a:pt x="6703" y="317"/>
                    <a:pt x="6074" y="353"/>
                    <a:pt x="5513" y="353"/>
                  </a:cubicBezTo>
                  <a:cubicBezTo>
                    <a:pt x="4539" y="353"/>
                    <a:pt x="3771" y="245"/>
                    <a:pt x="3310" y="41"/>
                  </a:cubicBezTo>
                  <a:cubicBezTo>
                    <a:pt x="3241" y="16"/>
                    <a:pt x="3165" y="1"/>
                    <a:pt x="3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84;p55">
              <a:extLst>
                <a:ext uri="{FF2B5EF4-FFF2-40B4-BE49-F238E27FC236}">
                  <a16:creationId xmlns:a16="http://schemas.microsoft.com/office/drawing/2014/main" id="{C736D09E-92E7-4548-9820-19AC85DBF497}"/>
                </a:ext>
              </a:extLst>
            </p:cNvPr>
            <p:cNvSpPr/>
            <p:nvPr/>
          </p:nvSpPr>
          <p:spPr>
            <a:xfrm>
              <a:off x="8444900" y="3853600"/>
              <a:ext cx="28600" cy="20600"/>
            </a:xfrm>
            <a:custGeom>
              <a:avLst/>
              <a:gdLst/>
              <a:ahLst/>
              <a:cxnLst/>
              <a:rect l="l" t="t" r="r" b="b"/>
              <a:pathLst>
                <a:path w="1144" h="824" extrusionOk="0">
                  <a:moveTo>
                    <a:pt x="894" y="124"/>
                  </a:moveTo>
                  <a:cubicBezTo>
                    <a:pt x="906" y="124"/>
                    <a:pt x="918" y="127"/>
                    <a:pt x="929" y="133"/>
                  </a:cubicBezTo>
                  <a:cubicBezTo>
                    <a:pt x="932" y="131"/>
                    <a:pt x="936" y="129"/>
                    <a:pt x="940" y="129"/>
                  </a:cubicBezTo>
                  <a:cubicBezTo>
                    <a:pt x="953" y="129"/>
                    <a:pt x="971" y="145"/>
                    <a:pt x="989" y="181"/>
                  </a:cubicBezTo>
                  <a:cubicBezTo>
                    <a:pt x="1025" y="252"/>
                    <a:pt x="1025" y="324"/>
                    <a:pt x="989" y="395"/>
                  </a:cubicBezTo>
                  <a:cubicBezTo>
                    <a:pt x="775" y="598"/>
                    <a:pt x="489" y="693"/>
                    <a:pt x="191" y="693"/>
                  </a:cubicBezTo>
                  <a:cubicBezTo>
                    <a:pt x="382" y="467"/>
                    <a:pt x="608" y="276"/>
                    <a:pt x="858" y="133"/>
                  </a:cubicBezTo>
                  <a:cubicBezTo>
                    <a:pt x="870" y="127"/>
                    <a:pt x="882" y="124"/>
                    <a:pt x="894" y="124"/>
                  </a:cubicBezTo>
                  <a:close/>
                  <a:moveTo>
                    <a:pt x="923" y="0"/>
                  </a:moveTo>
                  <a:cubicBezTo>
                    <a:pt x="617" y="0"/>
                    <a:pt x="70" y="648"/>
                    <a:pt x="13" y="729"/>
                  </a:cubicBezTo>
                  <a:cubicBezTo>
                    <a:pt x="1" y="741"/>
                    <a:pt x="1" y="764"/>
                    <a:pt x="13" y="788"/>
                  </a:cubicBezTo>
                  <a:cubicBezTo>
                    <a:pt x="25" y="812"/>
                    <a:pt x="37" y="824"/>
                    <a:pt x="72" y="824"/>
                  </a:cubicBezTo>
                  <a:cubicBezTo>
                    <a:pt x="275" y="800"/>
                    <a:pt x="477" y="764"/>
                    <a:pt x="679" y="705"/>
                  </a:cubicBezTo>
                  <a:cubicBezTo>
                    <a:pt x="834" y="669"/>
                    <a:pt x="977" y="574"/>
                    <a:pt x="1072" y="443"/>
                  </a:cubicBezTo>
                  <a:cubicBezTo>
                    <a:pt x="1132" y="348"/>
                    <a:pt x="1144" y="229"/>
                    <a:pt x="1084" y="121"/>
                  </a:cubicBezTo>
                  <a:cubicBezTo>
                    <a:pt x="1072" y="62"/>
                    <a:pt x="1013" y="14"/>
                    <a:pt x="953" y="2"/>
                  </a:cubicBezTo>
                  <a:cubicBezTo>
                    <a:pt x="943" y="1"/>
                    <a:pt x="933" y="0"/>
                    <a:pt x="9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85;p55">
              <a:extLst>
                <a:ext uri="{FF2B5EF4-FFF2-40B4-BE49-F238E27FC236}">
                  <a16:creationId xmlns:a16="http://schemas.microsoft.com/office/drawing/2014/main" id="{97434EB9-3755-43C7-B793-C8E0394D6904}"/>
                </a:ext>
              </a:extLst>
            </p:cNvPr>
            <p:cNvSpPr/>
            <p:nvPr/>
          </p:nvSpPr>
          <p:spPr>
            <a:xfrm>
              <a:off x="8441050" y="3845900"/>
              <a:ext cx="18475" cy="30700"/>
            </a:xfrm>
            <a:custGeom>
              <a:avLst/>
              <a:gdLst/>
              <a:ahLst/>
              <a:cxnLst/>
              <a:rect l="l" t="t" r="r" b="b"/>
              <a:pathLst>
                <a:path w="739" h="1228" extrusionOk="0">
                  <a:moveTo>
                    <a:pt x="381" y="1"/>
                  </a:moveTo>
                  <a:cubicBezTo>
                    <a:pt x="368" y="19"/>
                    <a:pt x="356" y="39"/>
                    <a:pt x="345" y="59"/>
                  </a:cubicBezTo>
                  <a:lnTo>
                    <a:pt x="345" y="59"/>
                  </a:lnTo>
                  <a:cubicBezTo>
                    <a:pt x="361" y="54"/>
                    <a:pt x="377" y="51"/>
                    <a:pt x="393" y="48"/>
                  </a:cubicBezTo>
                  <a:cubicBezTo>
                    <a:pt x="415" y="39"/>
                    <a:pt x="437" y="35"/>
                    <a:pt x="459" y="35"/>
                  </a:cubicBezTo>
                  <a:cubicBezTo>
                    <a:pt x="464" y="35"/>
                    <a:pt x="469" y="35"/>
                    <a:pt x="474" y="35"/>
                  </a:cubicBezTo>
                  <a:lnTo>
                    <a:pt x="474" y="35"/>
                  </a:lnTo>
                  <a:cubicBezTo>
                    <a:pt x="458" y="18"/>
                    <a:pt x="437" y="8"/>
                    <a:pt x="417" y="1"/>
                  </a:cubicBezTo>
                  <a:close/>
                  <a:moveTo>
                    <a:pt x="474" y="35"/>
                  </a:moveTo>
                  <a:cubicBezTo>
                    <a:pt x="486" y="48"/>
                    <a:pt x="495" y="64"/>
                    <a:pt x="500" y="84"/>
                  </a:cubicBezTo>
                  <a:cubicBezTo>
                    <a:pt x="583" y="215"/>
                    <a:pt x="417" y="691"/>
                    <a:pt x="250" y="941"/>
                  </a:cubicBezTo>
                  <a:cubicBezTo>
                    <a:pt x="179" y="679"/>
                    <a:pt x="191" y="406"/>
                    <a:pt x="274" y="298"/>
                  </a:cubicBezTo>
                  <a:lnTo>
                    <a:pt x="286" y="298"/>
                  </a:lnTo>
                  <a:cubicBezTo>
                    <a:pt x="286" y="215"/>
                    <a:pt x="307" y="132"/>
                    <a:pt x="345" y="59"/>
                  </a:cubicBezTo>
                  <a:lnTo>
                    <a:pt x="345" y="59"/>
                  </a:lnTo>
                  <a:cubicBezTo>
                    <a:pt x="279" y="80"/>
                    <a:pt x="219" y="124"/>
                    <a:pt x="191" y="191"/>
                  </a:cubicBezTo>
                  <a:cubicBezTo>
                    <a:pt x="0" y="489"/>
                    <a:pt x="167" y="1156"/>
                    <a:pt x="167" y="1191"/>
                  </a:cubicBezTo>
                  <a:cubicBezTo>
                    <a:pt x="179" y="1215"/>
                    <a:pt x="191" y="1227"/>
                    <a:pt x="214" y="1227"/>
                  </a:cubicBezTo>
                  <a:cubicBezTo>
                    <a:pt x="226" y="1227"/>
                    <a:pt x="226" y="1215"/>
                    <a:pt x="238" y="1203"/>
                  </a:cubicBezTo>
                  <a:lnTo>
                    <a:pt x="262" y="1203"/>
                  </a:lnTo>
                  <a:cubicBezTo>
                    <a:pt x="452" y="1001"/>
                    <a:pt x="738" y="346"/>
                    <a:pt x="607" y="132"/>
                  </a:cubicBezTo>
                  <a:cubicBezTo>
                    <a:pt x="583" y="75"/>
                    <a:pt x="531" y="40"/>
                    <a:pt x="474" y="3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186;p55">
              <a:extLst>
                <a:ext uri="{FF2B5EF4-FFF2-40B4-BE49-F238E27FC236}">
                  <a16:creationId xmlns:a16="http://schemas.microsoft.com/office/drawing/2014/main" id="{AE82C9E4-BD7A-45F9-9283-D8D99DE2A65C}"/>
                </a:ext>
              </a:extLst>
            </p:cNvPr>
            <p:cNvSpPr/>
            <p:nvPr/>
          </p:nvSpPr>
          <p:spPr>
            <a:xfrm>
              <a:off x="7998425" y="2681175"/>
              <a:ext cx="435800" cy="1124575"/>
            </a:xfrm>
            <a:custGeom>
              <a:avLst/>
              <a:gdLst/>
              <a:ahLst/>
              <a:cxnLst/>
              <a:rect l="l" t="t" r="r" b="b"/>
              <a:pathLst>
                <a:path w="17432" h="44983" extrusionOk="0">
                  <a:moveTo>
                    <a:pt x="870" y="1"/>
                  </a:moveTo>
                  <a:lnTo>
                    <a:pt x="870" y="1"/>
                  </a:lnTo>
                  <a:cubicBezTo>
                    <a:pt x="0" y="3942"/>
                    <a:pt x="84" y="8026"/>
                    <a:pt x="1120" y="11931"/>
                  </a:cubicBezTo>
                  <a:cubicBezTo>
                    <a:pt x="2417" y="16622"/>
                    <a:pt x="13562" y="44982"/>
                    <a:pt x="13562" y="44982"/>
                  </a:cubicBezTo>
                  <a:lnTo>
                    <a:pt x="17431" y="43863"/>
                  </a:lnTo>
                  <a:lnTo>
                    <a:pt x="9240" y="10121"/>
                  </a:lnTo>
                  <a:cubicBezTo>
                    <a:pt x="9240" y="10121"/>
                    <a:pt x="12300" y="5775"/>
                    <a:pt x="13526" y="1382"/>
                  </a:cubicBezTo>
                  <a:lnTo>
                    <a:pt x="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187;p55">
              <a:extLst>
                <a:ext uri="{FF2B5EF4-FFF2-40B4-BE49-F238E27FC236}">
                  <a16:creationId xmlns:a16="http://schemas.microsoft.com/office/drawing/2014/main" id="{CF7D88D4-4F48-4F67-A1DD-C6D45CEBC3FB}"/>
                </a:ext>
              </a:extLst>
            </p:cNvPr>
            <p:cNvSpPr/>
            <p:nvPr/>
          </p:nvSpPr>
          <p:spPr>
            <a:xfrm>
              <a:off x="8298175" y="3748875"/>
              <a:ext cx="152125" cy="80975"/>
            </a:xfrm>
            <a:custGeom>
              <a:avLst/>
              <a:gdLst/>
              <a:ahLst/>
              <a:cxnLst/>
              <a:rect l="l" t="t" r="r" b="b"/>
              <a:pathLst>
                <a:path w="6085" h="3239" extrusionOk="0">
                  <a:moveTo>
                    <a:pt x="5751" y="0"/>
                  </a:moveTo>
                  <a:lnTo>
                    <a:pt x="0" y="1560"/>
                  </a:lnTo>
                  <a:lnTo>
                    <a:pt x="1214" y="3239"/>
                  </a:lnTo>
                  <a:lnTo>
                    <a:pt x="6084" y="1608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88;p55">
              <a:extLst>
                <a:ext uri="{FF2B5EF4-FFF2-40B4-BE49-F238E27FC236}">
                  <a16:creationId xmlns:a16="http://schemas.microsoft.com/office/drawing/2014/main" id="{167A1526-1C8D-48D6-8FD7-D2225E74EA8A}"/>
                </a:ext>
              </a:extLst>
            </p:cNvPr>
            <p:cNvSpPr/>
            <p:nvPr/>
          </p:nvSpPr>
          <p:spPr>
            <a:xfrm>
              <a:off x="8298175" y="3748875"/>
              <a:ext cx="152125" cy="80975"/>
            </a:xfrm>
            <a:custGeom>
              <a:avLst/>
              <a:gdLst/>
              <a:ahLst/>
              <a:cxnLst/>
              <a:rect l="l" t="t" r="r" b="b"/>
              <a:pathLst>
                <a:path w="6085" h="3239" extrusionOk="0">
                  <a:moveTo>
                    <a:pt x="5751" y="0"/>
                  </a:moveTo>
                  <a:lnTo>
                    <a:pt x="0" y="1560"/>
                  </a:lnTo>
                  <a:lnTo>
                    <a:pt x="1214" y="3239"/>
                  </a:lnTo>
                  <a:lnTo>
                    <a:pt x="6084" y="1608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189;p55">
              <a:extLst>
                <a:ext uri="{FF2B5EF4-FFF2-40B4-BE49-F238E27FC236}">
                  <a16:creationId xmlns:a16="http://schemas.microsoft.com/office/drawing/2014/main" id="{210F9F06-78D2-4C5E-A564-E36280822494}"/>
                </a:ext>
              </a:extLst>
            </p:cNvPr>
            <p:cNvSpPr/>
            <p:nvPr/>
          </p:nvSpPr>
          <p:spPr>
            <a:xfrm>
              <a:off x="7774000" y="3659875"/>
              <a:ext cx="122950" cy="136950"/>
            </a:xfrm>
            <a:custGeom>
              <a:avLst/>
              <a:gdLst/>
              <a:ahLst/>
              <a:cxnLst/>
              <a:rect l="l" t="t" r="r" b="b"/>
              <a:pathLst>
                <a:path w="4918" h="5478" extrusionOk="0">
                  <a:moveTo>
                    <a:pt x="965" y="0"/>
                  </a:moveTo>
                  <a:lnTo>
                    <a:pt x="0" y="1834"/>
                  </a:lnTo>
                  <a:lnTo>
                    <a:pt x="3608" y="5477"/>
                  </a:lnTo>
                  <a:lnTo>
                    <a:pt x="4917" y="4465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190;p55">
              <a:extLst>
                <a:ext uri="{FF2B5EF4-FFF2-40B4-BE49-F238E27FC236}">
                  <a16:creationId xmlns:a16="http://schemas.microsoft.com/office/drawing/2014/main" id="{3E9DD3CD-9212-4046-901A-C3E0AC40021C}"/>
                </a:ext>
              </a:extLst>
            </p:cNvPr>
            <p:cNvSpPr/>
            <p:nvPr/>
          </p:nvSpPr>
          <p:spPr>
            <a:xfrm>
              <a:off x="7774000" y="3659875"/>
              <a:ext cx="122950" cy="136950"/>
            </a:xfrm>
            <a:custGeom>
              <a:avLst/>
              <a:gdLst/>
              <a:ahLst/>
              <a:cxnLst/>
              <a:rect l="l" t="t" r="r" b="b"/>
              <a:pathLst>
                <a:path w="4918" h="5478" extrusionOk="0">
                  <a:moveTo>
                    <a:pt x="965" y="0"/>
                  </a:moveTo>
                  <a:lnTo>
                    <a:pt x="0" y="1834"/>
                  </a:lnTo>
                  <a:lnTo>
                    <a:pt x="3608" y="5477"/>
                  </a:lnTo>
                  <a:lnTo>
                    <a:pt x="4917" y="4465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191;p55">
              <a:extLst>
                <a:ext uri="{FF2B5EF4-FFF2-40B4-BE49-F238E27FC236}">
                  <a16:creationId xmlns:a16="http://schemas.microsoft.com/office/drawing/2014/main" id="{002E2F59-9F3B-41AD-BF03-AEE443742EE6}"/>
                </a:ext>
              </a:extLst>
            </p:cNvPr>
            <p:cNvSpPr/>
            <p:nvPr/>
          </p:nvSpPr>
          <p:spPr>
            <a:xfrm>
              <a:off x="7988900" y="2161900"/>
              <a:ext cx="415850" cy="661875"/>
            </a:xfrm>
            <a:custGeom>
              <a:avLst/>
              <a:gdLst/>
              <a:ahLst/>
              <a:cxnLst/>
              <a:rect l="l" t="t" r="r" b="b"/>
              <a:pathLst>
                <a:path w="16634" h="26475" extrusionOk="0">
                  <a:moveTo>
                    <a:pt x="5337" y="0"/>
                  </a:moveTo>
                  <a:cubicBezTo>
                    <a:pt x="4475" y="0"/>
                    <a:pt x="3611" y="36"/>
                    <a:pt x="2739" y="103"/>
                  </a:cubicBezTo>
                  <a:cubicBezTo>
                    <a:pt x="2977" y="2758"/>
                    <a:pt x="3013" y="5425"/>
                    <a:pt x="2846" y="8080"/>
                  </a:cubicBezTo>
                  <a:cubicBezTo>
                    <a:pt x="2751" y="9937"/>
                    <a:pt x="2560" y="11687"/>
                    <a:pt x="2370" y="13283"/>
                  </a:cubicBezTo>
                  <a:cubicBezTo>
                    <a:pt x="1894" y="16998"/>
                    <a:pt x="0" y="23891"/>
                    <a:pt x="0" y="23891"/>
                  </a:cubicBezTo>
                  <a:lnTo>
                    <a:pt x="9787" y="26475"/>
                  </a:lnTo>
                  <a:lnTo>
                    <a:pt x="10680" y="22153"/>
                  </a:lnTo>
                  <a:lnTo>
                    <a:pt x="11585" y="26475"/>
                  </a:lnTo>
                  <a:lnTo>
                    <a:pt x="13526" y="25284"/>
                  </a:lnTo>
                  <a:cubicBezTo>
                    <a:pt x="16562" y="15676"/>
                    <a:pt x="16633" y="5984"/>
                    <a:pt x="16252" y="3198"/>
                  </a:cubicBezTo>
                  <a:cubicBezTo>
                    <a:pt x="16133" y="2258"/>
                    <a:pt x="15479" y="1484"/>
                    <a:pt x="14574" y="1198"/>
                  </a:cubicBezTo>
                  <a:cubicBezTo>
                    <a:pt x="14121" y="1055"/>
                    <a:pt x="13609" y="900"/>
                    <a:pt x="13062" y="769"/>
                  </a:cubicBezTo>
                  <a:cubicBezTo>
                    <a:pt x="12847" y="734"/>
                    <a:pt x="12633" y="674"/>
                    <a:pt x="12419" y="638"/>
                  </a:cubicBezTo>
                  <a:cubicBezTo>
                    <a:pt x="10633" y="329"/>
                    <a:pt x="8835" y="138"/>
                    <a:pt x="7037" y="43"/>
                  </a:cubicBezTo>
                  <a:cubicBezTo>
                    <a:pt x="6692" y="31"/>
                    <a:pt x="6346" y="19"/>
                    <a:pt x="6001" y="7"/>
                  </a:cubicBezTo>
                  <a:cubicBezTo>
                    <a:pt x="5780" y="2"/>
                    <a:pt x="5559" y="0"/>
                    <a:pt x="5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92;p55">
              <a:extLst>
                <a:ext uri="{FF2B5EF4-FFF2-40B4-BE49-F238E27FC236}">
                  <a16:creationId xmlns:a16="http://schemas.microsoft.com/office/drawing/2014/main" id="{EEDEEB72-D11B-44EC-B107-F9D8764EFCBE}"/>
                </a:ext>
              </a:extLst>
            </p:cNvPr>
            <p:cNvSpPr/>
            <p:nvPr/>
          </p:nvSpPr>
          <p:spPr>
            <a:xfrm>
              <a:off x="8164825" y="2012650"/>
              <a:ext cx="141025" cy="202700"/>
            </a:xfrm>
            <a:custGeom>
              <a:avLst/>
              <a:gdLst/>
              <a:ahLst/>
              <a:cxnLst/>
              <a:rect l="l" t="t" r="r" b="b"/>
              <a:pathLst>
                <a:path w="5641" h="8108" extrusionOk="0">
                  <a:moveTo>
                    <a:pt x="1191" y="0"/>
                  </a:moveTo>
                  <a:lnTo>
                    <a:pt x="1191" y="0"/>
                  </a:lnTo>
                  <a:cubicBezTo>
                    <a:pt x="1345" y="1763"/>
                    <a:pt x="1345" y="4977"/>
                    <a:pt x="0" y="6001"/>
                  </a:cubicBezTo>
                  <a:cubicBezTo>
                    <a:pt x="964" y="7239"/>
                    <a:pt x="2405" y="8001"/>
                    <a:pt x="3977" y="8097"/>
                  </a:cubicBezTo>
                  <a:cubicBezTo>
                    <a:pt x="4064" y="8104"/>
                    <a:pt x="4146" y="8108"/>
                    <a:pt x="4225" y="8108"/>
                  </a:cubicBezTo>
                  <a:cubicBezTo>
                    <a:pt x="5486" y="8108"/>
                    <a:pt x="5640" y="7156"/>
                    <a:pt x="5394" y="6585"/>
                  </a:cubicBezTo>
                  <a:cubicBezTo>
                    <a:pt x="3512" y="5918"/>
                    <a:pt x="3715" y="4489"/>
                    <a:pt x="4203" y="3179"/>
                  </a:cubicBezTo>
                  <a:lnTo>
                    <a:pt x="1191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193;p55">
              <a:extLst>
                <a:ext uri="{FF2B5EF4-FFF2-40B4-BE49-F238E27FC236}">
                  <a16:creationId xmlns:a16="http://schemas.microsoft.com/office/drawing/2014/main" id="{015B9998-BDD3-438E-ADEA-25EA18EA58F4}"/>
                </a:ext>
              </a:extLst>
            </p:cNvPr>
            <p:cNvSpPr/>
            <p:nvPr/>
          </p:nvSpPr>
          <p:spPr>
            <a:xfrm>
              <a:off x="8221675" y="2045100"/>
              <a:ext cx="47925" cy="70275"/>
            </a:xfrm>
            <a:custGeom>
              <a:avLst/>
              <a:gdLst/>
              <a:ahLst/>
              <a:cxnLst/>
              <a:rect l="l" t="t" r="r" b="b"/>
              <a:pathLst>
                <a:path w="1917" h="2811" extrusionOk="0">
                  <a:moveTo>
                    <a:pt x="143" y="0"/>
                  </a:moveTo>
                  <a:cubicBezTo>
                    <a:pt x="36" y="298"/>
                    <a:pt x="0" y="607"/>
                    <a:pt x="12" y="929"/>
                  </a:cubicBezTo>
                  <a:cubicBezTo>
                    <a:pt x="0" y="1715"/>
                    <a:pt x="917" y="2631"/>
                    <a:pt x="1643" y="2810"/>
                  </a:cubicBezTo>
                  <a:cubicBezTo>
                    <a:pt x="1715" y="2500"/>
                    <a:pt x="1798" y="2179"/>
                    <a:pt x="1917" y="1881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194;p55">
              <a:extLst>
                <a:ext uri="{FF2B5EF4-FFF2-40B4-BE49-F238E27FC236}">
                  <a16:creationId xmlns:a16="http://schemas.microsoft.com/office/drawing/2014/main" id="{0038ED35-013C-44CE-8143-F76034333989}"/>
                </a:ext>
              </a:extLst>
            </p:cNvPr>
            <p:cNvSpPr/>
            <p:nvPr/>
          </p:nvSpPr>
          <p:spPr>
            <a:xfrm>
              <a:off x="8189225" y="1868700"/>
              <a:ext cx="181600" cy="233650"/>
            </a:xfrm>
            <a:custGeom>
              <a:avLst/>
              <a:gdLst/>
              <a:ahLst/>
              <a:cxnLst/>
              <a:rect l="l" t="t" r="r" b="b"/>
              <a:pathLst>
                <a:path w="7264" h="9346" extrusionOk="0">
                  <a:moveTo>
                    <a:pt x="3522" y="0"/>
                  </a:moveTo>
                  <a:cubicBezTo>
                    <a:pt x="1867" y="0"/>
                    <a:pt x="352" y="1294"/>
                    <a:pt x="298" y="3127"/>
                  </a:cubicBezTo>
                  <a:cubicBezTo>
                    <a:pt x="179" y="5485"/>
                    <a:pt x="0" y="6866"/>
                    <a:pt x="1060" y="8187"/>
                  </a:cubicBezTo>
                  <a:cubicBezTo>
                    <a:pt x="1691" y="8985"/>
                    <a:pt x="2550" y="9345"/>
                    <a:pt x="3406" y="9345"/>
                  </a:cubicBezTo>
                  <a:cubicBezTo>
                    <a:pt x="4697" y="9345"/>
                    <a:pt x="5983" y="8526"/>
                    <a:pt x="6477" y="7151"/>
                  </a:cubicBezTo>
                  <a:cubicBezTo>
                    <a:pt x="7204" y="5092"/>
                    <a:pt x="7263" y="1579"/>
                    <a:pt x="5072" y="401"/>
                  </a:cubicBezTo>
                  <a:cubicBezTo>
                    <a:pt x="4569" y="126"/>
                    <a:pt x="4038" y="0"/>
                    <a:pt x="3522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95;p55">
              <a:extLst>
                <a:ext uri="{FF2B5EF4-FFF2-40B4-BE49-F238E27FC236}">
                  <a16:creationId xmlns:a16="http://schemas.microsoft.com/office/drawing/2014/main" id="{546656E0-5CD8-41ED-98E2-6978444C2B5F}"/>
                </a:ext>
              </a:extLst>
            </p:cNvPr>
            <p:cNvSpPr/>
            <p:nvPr/>
          </p:nvSpPr>
          <p:spPr>
            <a:xfrm>
              <a:off x="8282975" y="1965000"/>
              <a:ext cx="12525" cy="17325"/>
            </a:xfrm>
            <a:custGeom>
              <a:avLst/>
              <a:gdLst/>
              <a:ahLst/>
              <a:cxnLst/>
              <a:rect l="l" t="t" r="r" b="b"/>
              <a:pathLst>
                <a:path w="501" h="693" extrusionOk="0">
                  <a:moveTo>
                    <a:pt x="285" y="1"/>
                  </a:moveTo>
                  <a:cubicBezTo>
                    <a:pt x="170" y="1"/>
                    <a:pt x="59" y="140"/>
                    <a:pt x="37" y="323"/>
                  </a:cubicBezTo>
                  <a:cubicBezTo>
                    <a:pt x="1" y="501"/>
                    <a:pt x="96" y="680"/>
                    <a:pt x="227" y="692"/>
                  </a:cubicBezTo>
                  <a:cubicBezTo>
                    <a:pt x="232" y="692"/>
                    <a:pt x="236" y="693"/>
                    <a:pt x="241" y="693"/>
                  </a:cubicBezTo>
                  <a:cubicBezTo>
                    <a:pt x="355" y="693"/>
                    <a:pt x="466" y="554"/>
                    <a:pt x="489" y="370"/>
                  </a:cubicBezTo>
                  <a:cubicBezTo>
                    <a:pt x="501" y="168"/>
                    <a:pt x="418" y="13"/>
                    <a:pt x="298" y="1"/>
                  </a:cubicBezTo>
                  <a:cubicBezTo>
                    <a:pt x="294" y="1"/>
                    <a:pt x="289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196;p55">
              <a:extLst>
                <a:ext uri="{FF2B5EF4-FFF2-40B4-BE49-F238E27FC236}">
                  <a16:creationId xmlns:a16="http://schemas.microsoft.com/office/drawing/2014/main" id="{603188D7-E907-42FD-8145-2DB592968C31}"/>
                </a:ext>
              </a:extLst>
            </p:cNvPr>
            <p:cNvSpPr/>
            <p:nvPr/>
          </p:nvSpPr>
          <p:spPr>
            <a:xfrm>
              <a:off x="8336850" y="1970650"/>
              <a:ext cx="12825" cy="17375"/>
            </a:xfrm>
            <a:custGeom>
              <a:avLst/>
              <a:gdLst/>
              <a:ahLst/>
              <a:cxnLst/>
              <a:rect l="l" t="t" r="r" b="b"/>
              <a:pathLst>
                <a:path w="513" h="695" extrusionOk="0">
                  <a:moveTo>
                    <a:pt x="284" y="1"/>
                  </a:moveTo>
                  <a:cubicBezTo>
                    <a:pt x="160" y="1"/>
                    <a:pt x="59" y="151"/>
                    <a:pt x="37" y="323"/>
                  </a:cubicBezTo>
                  <a:cubicBezTo>
                    <a:pt x="1" y="514"/>
                    <a:pt x="96" y="680"/>
                    <a:pt x="227" y="692"/>
                  </a:cubicBezTo>
                  <a:cubicBezTo>
                    <a:pt x="235" y="694"/>
                    <a:pt x="243" y="695"/>
                    <a:pt x="251" y="695"/>
                  </a:cubicBezTo>
                  <a:cubicBezTo>
                    <a:pt x="362" y="695"/>
                    <a:pt x="467" y="548"/>
                    <a:pt x="489" y="371"/>
                  </a:cubicBezTo>
                  <a:cubicBezTo>
                    <a:pt x="513" y="180"/>
                    <a:pt x="418" y="14"/>
                    <a:pt x="298" y="2"/>
                  </a:cubicBezTo>
                  <a:cubicBezTo>
                    <a:pt x="294" y="1"/>
                    <a:pt x="289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197;p55">
              <a:extLst>
                <a:ext uri="{FF2B5EF4-FFF2-40B4-BE49-F238E27FC236}">
                  <a16:creationId xmlns:a16="http://schemas.microsoft.com/office/drawing/2014/main" id="{669F11CB-B57D-4D3B-9EE3-C9F3FF1A2FE2}"/>
                </a:ext>
              </a:extLst>
            </p:cNvPr>
            <p:cNvSpPr/>
            <p:nvPr/>
          </p:nvSpPr>
          <p:spPr>
            <a:xfrm>
              <a:off x="8315425" y="1979600"/>
              <a:ext cx="23550" cy="46750"/>
            </a:xfrm>
            <a:custGeom>
              <a:avLst/>
              <a:gdLst/>
              <a:ahLst/>
              <a:cxnLst/>
              <a:rect l="l" t="t" r="r" b="b"/>
              <a:pathLst>
                <a:path w="942" h="1870" extrusionOk="0">
                  <a:moveTo>
                    <a:pt x="191" y="1"/>
                  </a:moveTo>
                  <a:lnTo>
                    <a:pt x="1" y="1799"/>
                  </a:lnTo>
                  <a:cubicBezTo>
                    <a:pt x="125" y="1847"/>
                    <a:pt x="256" y="1870"/>
                    <a:pt x="386" y="1870"/>
                  </a:cubicBezTo>
                  <a:cubicBezTo>
                    <a:pt x="579" y="1870"/>
                    <a:pt x="771" y="1820"/>
                    <a:pt x="941" y="1727"/>
                  </a:cubicBezTo>
                  <a:cubicBezTo>
                    <a:pt x="608" y="1191"/>
                    <a:pt x="358" y="608"/>
                    <a:pt x="191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198;p55">
              <a:extLst>
                <a:ext uri="{FF2B5EF4-FFF2-40B4-BE49-F238E27FC236}">
                  <a16:creationId xmlns:a16="http://schemas.microsoft.com/office/drawing/2014/main" id="{69FF81F4-CC60-46CB-AD37-C0EC5D4AB26A}"/>
                </a:ext>
              </a:extLst>
            </p:cNvPr>
            <p:cNvSpPr/>
            <p:nvPr/>
          </p:nvSpPr>
          <p:spPr>
            <a:xfrm>
              <a:off x="8266600" y="1939800"/>
              <a:ext cx="27725" cy="14050"/>
            </a:xfrm>
            <a:custGeom>
              <a:avLst/>
              <a:gdLst/>
              <a:ahLst/>
              <a:cxnLst/>
              <a:rect l="l" t="t" r="r" b="b"/>
              <a:pathLst>
                <a:path w="1109" h="562" extrusionOk="0">
                  <a:moveTo>
                    <a:pt x="864" y="0"/>
                  </a:moveTo>
                  <a:cubicBezTo>
                    <a:pt x="554" y="0"/>
                    <a:pt x="255" y="138"/>
                    <a:pt x="37" y="366"/>
                  </a:cubicBezTo>
                  <a:cubicBezTo>
                    <a:pt x="1" y="414"/>
                    <a:pt x="1" y="486"/>
                    <a:pt x="37" y="533"/>
                  </a:cubicBezTo>
                  <a:lnTo>
                    <a:pt x="96" y="557"/>
                  </a:lnTo>
                  <a:cubicBezTo>
                    <a:pt x="105" y="560"/>
                    <a:pt x="115" y="561"/>
                    <a:pt x="125" y="561"/>
                  </a:cubicBezTo>
                  <a:cubicBezTo>
                    <a:pt x="154" y="561"/>
                    <a:pt x="185" y="548"/>
                    <a:pt x="203" y="521"/>
                  </a:cubicBezTo>
                  <a:cubicBezTo>
                    <a:pt x="376" y="327"/>
                    <a:pt x="628" y="220"/>
                    <a:pt x="887" y="220"/>
                  </a:cubicBezTo>
                  <a:cubicBezTo>
                    <a:pt x="913" y="220"/>
                    <a:pt x="939" y="221"/>
                    <a:pt x="965" y="224"/>
                  </a:cubicBezTo>
                  <a:cubicBezTo>
                    <a:pt x="973" y="225"/>
                    <a:pt x="981" y="226"/>
                    <a:pt x="988" y="226"/>
                  </a:cubicBezTo>
                  <a:cubicBezTo>
                    <a:pt x="1039" y="226"/>
                    <a:pt x="1086" y="192"/>
                    <a:pt x="1096" y="140"/>
                  </a:cubicBezTo>
                  <a:cubicBezTo>
                    <a:pt x="1108" y="81"/>
                    <a:pt x="1073" y="21"/>
                    <a:pt x="1013" y="9"/>
                  </a:cubicBezTo>
                  <a:lnTo>
                    <a:pt x="1001" y="9"/>
                  </a:lnTo>
                  <a:cubicBezTo>
                    <a:pt x="955" y="3"/>
                    <a:pt x="910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199;p55">
              <a:extLst>
                <a:ext uri="{FF2B5EF4-FFF2-40B4-BE49-F238E27FC236}">
                  <a16:creationId xmlns:a16="http://schemas.microsoft.com/office/drawing/2014/main" id="{A2448A2F-1993-4D19-BFA8-F2231E7D09CF}"/>
                </a:ext>
              </a:extLst>
            </p:cNvPr>
            <p:cNvSpPr/>
            <p:nvPr/>
          </p:nvSpPr>
          <p:spPr>
            <a:xfrm>
              <a:off x="8259175" y="2016700"/>
              <a:ext cx="33350" cy="26925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74" y="0"/>
                  </a:moveTo>
                  <a:cubicBezTo>
                    <a:pt x="66" y="0"/>
                    <a:pt x="57" y="2"/>
                    <a:pt x="48" y="5"/>
                  </a:cubicBezTo>
                  <a:cubicBezTo>
                    <a:pt x="24" y="17"/>
                    <a:pt x="0" y="53"/>
                    <a:pt x="12" y="77"/>
                  </a:cubicBezTo>
                  <a:cubicBezTo>
                    <a:pt x="238" y="600"/>
                    <a:pt x="703" y="969"/>
                    <a:pt x="1262" y="1077"/>
                  </a:cubicBezTo>
                  <a:lnTo>
                    <a:pt x="1274" y="1053"/>
                  </a:lnTo>
                  <a:cubicBezTo>
                    <a:pt x="1278" y="1055"/>
                    <a:pt x="1283" y="1056"/>
                    <a:pt x="1288" y="1056"/>
                  </a:cubicBezTo>
                  <a:cubicBezTo>
                    <a:pt x="1310" y="1056"/>
                    <a:pt x="1334" y="1035"/>
                    <a:pt x="1334" y="1005"/>
                  </a:cubicBezTo>
                  <a:cubicBezTo>
                    <a:pt x="1334" y="981"/>
                    <a:pt x="1310" y="946"/>
                    <a:pt x="1286" y="946"/>
                  </a:cubicBezTo>
                  <a:cubicBezTo>
                    <a:pt x="774" y="839"/>
                    <a:pt x="346" y="505"/>
                    <a:pt x="131" y="29"/>
                  </a:cubicBezTo>
                  <a:cubicBezTo>
                    <a:pt x="114" y="11"/>
                    <a:pt x="96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00;p55">
              <a:extLst>
                <a:ext uri="{FF2B5EF4-FFF2-40B4-BE49-F238E27FC236}">
                  <a16:creationId xmlns:a16="http://schemas.microsoft.com/office/drawing/2014/main" id="{E4BA8ACB-49EB-44FF-B4B1-DB4875ED17F9}"/>
                </a:ext>
              </a:extLst>
            </p:cNvPr>
            <p:cNvSpPr/>
            <p:nvPr/>
          </p:nvSpPr>
          <p:spPr>
            <a:xfrm>
              <a:off x="8344000" y="1941150"/>
              <a:ext cx="22650" cy="21750"/>
            </a:xfrm>
            <a:custGeom>
              <a:avLst/>
              <a:gdLst/>
              <a:ahLst/>
              <a:cxnLst/>
              <a:rect l="l" t="t" r="r" b="b"/>
              <a:pathLst>
                <a:path w="906" h="870" extrusionOk="0">
                  <a:moveTo>
                    <a:pt x="120" y="1"/>
                  </a:moveTo>
                  <a:cubicBezTo>
                    <a:pt x="69" y="1"/>
                    <a:pt x="23" y="34"/>
                    <a:pt x="12" y="86"/>
                  </a:cubicBezTo>
                  <a:cubicBezTo>
                    <a:pt x="1" y="146"/>
                    <a:pt x="36" y="205"/>
                    <a:pt x="96" y="217"/>
                  </a:cubicBezTo>
                  <a:cubicBezTo>
                    <a:pt x="370" y="301"/>
                    <a:pt x="584" y="515"/>
                    <a:pt x="679" y="789"/>
                  </a:cubicBezTo>
                  <a:cubicBezTo>
                    <a:pt x="691" y="824"/>
                    <a:pt x="715" y="848"/>
                    <a:pt x="763" y="860"/>
                  </a:cubicBezTo>
                  <a:cubicBezTo>
                    <a:pt x="769" y="866"/>
                    <a:pt x="777" y="869"/>
                    <a:pt x="788" y="869"/>
                  </a:cubicBezTo>
                  <a:cubicBezTo>
                    <a:pt x="798" y="869"/>
                    <a:pt x="810" y="866"/>
                    <a:pt x="822" y="860"/>
                  </a:cubicBezTo>
                  <a:cubicBezTo>
                    <a:pt x="882" y="836"/>
                    <a:pt x="905" y="777"/>
                    <a:pt x="894" y="717"/>
                  </a:cubicBezTo>
                  <a:cubicBezTo>
                    <a:pt x="774" y="372"/>
                    <a:pt x="501" y="98"/>
                    <a:pt x="143" y="3"/>
                  </a:cubicBezTo>
                  <a:cubicBezTo>
                    <a:pt x="136" y="1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01;p55">
              <a:extLst>
                <a:ext uri="{FF2B5EF4-FFF2-40B4-BE49-F238E27FC236}">
                  <a16:creationId xmlns:a16="http://schemas.microsoft.com/office/drawing/2014/main" id="{9015CA67-09A0-477E-8B12-8D54E72ED88E}"/>
                </a:ext>
              </a:extLst>
            </p:cNvPr>
            <p:cNvSpPr/>
            <p:nvPr/>
          </p:nvSpPr>
          <p:spPr>
            <a:xfrm>
              <a:off x="8147250" y="1848200"/>
              <a:ext cx="226850" cy="212700"/>
            </a:xfrm>
            <a:custGeom>
              <a:avLst/>
              <a:gdLst/>
              <a:ahLst/>
              <a:cxnLst/>
              <a:rect l="l" t="t" r="r" b="b"/>
              <a:pathLst>
                <a:path w="9074" h="8508" extrusionOk="0">
                  <a:moveTo>
                    <a:pt x="5291" y="1"/>
                  </a:moveTo>
                  <a:cubicBezTo>
                    <a:pt x="4971" y="1"/>
                    <a:pt x="4632" y="24"/>
                    <a:pt x="4275" y="78"/>
                  </a:cubicBezTo>
                  <a:cubicBezTo>
                    <a:pt x="1179" y="554"/>
                    <a:pt x="1" y="2233"/>
                    <a:pt x="346" y="4983"/>
                  </a:cubicBezTo>
                  <a:cubicBezTo>
                    <a:pt x="679" y="7733"/>
                    <a:pt x="2013" y="8507"/>
                    <a:pt x="2013" y="8507"/>
                  </a:cubicBezTo>
                  <a:cubicBezTo>
                    <a:pt x="2013" y="8507"/>
                    <a:pt x="1691" y="6412"/>
                    <a:pt x="1882" y="5971"/>
                  </a:cubicBezTo>
                  <a:cubicBezTo>
                    <a:pt x="1952" y="5819"/>
                    <a:pt x="2032" y="5769"/>
                    <a:pt x="2106" y="5769"/>
                  </a:cubicBezTo>
                  <a:cubicBezTo>
                    <a:pt x="2248" y="5769"/>
                    <a:pt x="2370" y="5947"/>
                    <a:pt x="2370" y="5947"/>
                  </a:cubicBezTo>
                  <a:cubicBezTo>
                    <a:pt x="2370" y="5947"/>
                    <a:pt x="3858" y="4007"/>
                    <a:pt x="3489" y="2233"/>
                  </a:cubicBezTo>
                  <a:cubicBezTo>
                    <a:pt x="3632" y="2214"/>
                    <a:pt x="3775" y="2204"/>
                    <a:pt x="3917" y="2204"/>
                  </a:cubicBezTo>
                  <a:cubicBezTo>
                    <a:pt x="4584" y="2204"/>
                    <a:pt x="5242" y="2408"/>
                    <a:pt x="5811" y="2780"/>
                  </a:cubicBezTo>
                  <a:cubicBezTo>
                    <a:pt x="5823" y="2506"/>
                    <a:pt x="5811" y="2233"/>
                    <a:pt x="5751" y="1959"/>
                  </a:cubicBezTo>
                  <a:lnTo>
                    <a:pt x="5751" y="1959"/>
                  </a:lnTo>
                  <a:cubicBezTo>
                    <a:pt x="5752" y="1959"/>
                    <a:pt x="7871" y="2102"/>
                    <a:pt x="8906" y="3447"/>
                  </a:cubicBezTo>
                  <a:cubicBezTo>
                    <a:pt x="8895" y="2661"/>
                    <a:pt x="8621" y="1899"/>
                    <a:pt x="8144" y="1292"/>
                  </a:cubicBezTo>
                  <a:cubicBezTo>
                    <a:pt x="8241" y="1273"/>
                    <a:pt x="8339" y="1264"/>
                    <a:pt x="8437" y="1264"/>
                  </a:cubicBezTo>
                  <a:cubicBezTo>
                    <a:pt x="8653" y="1264"/>
                    <a:pt x="8868" y="1309"/>
                    <a:pt x="9073" y="1399"/>
                  </a:cubicBezTo>
                  <a:cubicBezTo>
                    <a:pt x="9073" y="1399"/>
                    <a:pt x="7749" y="1"/>
                    <a:pt x="5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02;p55">
              <a:extLst>
                <a:ext uri="{FF2B5EF4-FFF2-40B4-BE49-F238E27FC236}">
                  <a16:creationId xmlns:a16="http://schemas.microsoft.com/office/drawing/2014/main" id="{3823D6E3-46D6-4AC8-A6B8-9E488DCC1788}"/>
                </a:ext>
              </a:extLst>
            </p:cNvPr>
            <p:cNvSpPr/>
            <p:nvPr/>
          </p:nvSpPr>
          <p:spPr>
            <a:xfrm>
              <a:off x="8155300" y="1970900"/>
              <a:ext cx="68400" cy="67525"/>
            </a:xfrm>
            <a:custGeom>
              <a:avLst/>
              <a:gdLst/>
              <a:ahLst/>
              <a:cxnLst/>
              <a:rect l="l" t="t" r="r" b="b"/>
              <a:pathLst>
                <a:path w="2736" h="2701" extrusionOk="0">
                  <a:moveTo>
                    <a:pt x="1143" y="1"/>
                  </a:moveTo>
                  <a:cubicBezTo>
                    <a:pt x="1120" y="1"/>
                    <a:pt x="1096" y="2"/>
                    <a:pt x="1072" y="4"/>
                  </a:cubicBezTo>
                  <a:cubicBezTo>
                    <a:pt x="298" y="63"/>
                    <a:pt x="0" y="849"/>
                    <a:pt x="310" y="1516"/>
                  </a:cubicBezTo>
                  <a:cubicBezTo>
                    <a:pt x="572" y="2039"/>
                    <a:pt x="1036" y="2456"/>
                    <a:pt x="1595" y="2647"/>
                  </a:cubicBezTo>
                  <a:cubicBezTo>
                    <a:pt x="1707" y="2684"/>
                    <a:pt x="1811" y="2701"/>
                    <a:pt x="1906" y="2701"/>
                  </a:cubicBezTo>
                  <a:cubicBezTo>
                    <a:pt x="2456" y="2701"/>
                    <a:pt x="2736" y="2134"/>
                    <a:pt x="2584" y="1516"/>
                  </a:cubicBezTo>
                  <a:cubicBezTo>
                    <a:pt x="2434" y="892"/>
                    <a:pt x="1892" y="1"/>
                    <a:pt x="1143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03;p55">
              <a:extLst>
                <a:ext uri="{FF2B5EF4-FFF2-40B4-BE49-F238E27FC236}">
                  <a16:creationId xmlns:a16="http://schemas.microsoft.com/office/drawing/2014/main" id="{B4334893-D192-4A7D-A001-9DF6CA007D51}"/>
                </a:ext>
              </a:extLst>
            </p:cNvPr>
            <p:cNvSpPr/>
            <p:nvPr/>
          </p:nvSpPr>
          <p:spPr>
            <a:xfrm>
              <a:off x="8130875" y="1795825"/>
              <a:ext cx="185175" cy="157900"/>
            </a:xfrm>
            <a:custGeom>
              <a:avLst/>
              <a:gdLst/>
              <a:ahLst/>
              <a:cxnLst/>
              <a:rect l="l" t="t" r="r" b="b"/>
              <a:pathLst>
                <a:path w="7407" h="6316" extrusionOk="0">
                  <a:moveTo>
                    <a:pt x="4430" y="1"/>
                  </a:moveTo>
                  <a:cubicBezTo>
                    <a:pt x="3680" y="1"/>
                    <a:pt x="1015" y="689"/>
                    <a:pt x="120" y="2696"/>
                  </a:cubicBezTo>
                  <a:cubicBezTo>
                    <a:pt x="1" y="2935"/>
                    <a:pt x="191" y="3792"/>
                    <a:pt x="417" y="4613"/>
                  </a:cubicBezTo>
                  <a:cubicBezTo>
                    <a:pt x="536" y="5042"/>
                    <a:pt x="667" y="5459"/>
                    <a:pt x="763" y="5780"/>
                  </a:cubicBezTo>
                  <a:cubicBezTo>
                    <a:pt x="858" y="6102"/>
                    <a:pt x="929" y="6316"/>
                    <a:pt x="929" y="6316"/>
                  </a:cubicBezTo>
                  <a:cubicBezTo>
                    <a:pt x="929" y="6316"/>
                    <a:pt x="1513" y="4685"/>
                    <a:pt x="3799" y="3435"/>
                  </a:cubicBezTo>
                  <a:cubicBezTo>
                    <a:pt x="4263" y="3173"/>
                    <a:pt x="4751" y="2958"/>
                    <a:pt x="5251" y="2780"/>
                  </a:cubicBezTo>
                  <a:cubicBezTo>
                    <a:pt x="5954" y="2530"/>
                    <a:pt x="6668" y="2351"/>
                    <a:pt x="7406" y="2232"/>
                  </a:cubicBezTo>
                  <a:lnTo>
                    <a:pt x="7347" y="2173"/>
                  </a:lnTo>
                  <a:cubicBezTo>
                    <a:pt x="7216" y="2065"/>
                    <a:pt x="6906" y="1780"/>
                    <a:pt x="6537" y="1482"/>
                  </a:cubicBezTo>
                  <a:cubicBezTo>
                    <a:pt x="5799" y="875"/>
                    <a:pt x="4835" y="89"/>
                    <a:pt x="4585" y="18"/>
                  </a:cubicBezTo>
                  <a:cubicBezTo>
                    <a:pt x="4551" y="7"/>
                    <a:pt x="4498" y="1"/>
                    <a:pt x="44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04;p55">
              <a:extLst>
                <a:ext uri="{FF2B5EF4-FFF2-40B4-BE49-F238E27FC236}">
                  <a16:creationId xmlns:a16="http://schemas.microsoft.com/office/drawing/2014/main" id="{E91630B2-7191-46D7-8AC4-795A65DBB3A1}"/>
                </a:ext>
              </a:extLst>
            </p:cNvPr>
            <p:cNvSpPr/>
            <p:nvPr/>
          </p:nvSpPr>
          <p:spPr>
            <a:xfrm>
              <a:off x="8092000" y="1833700"/>
              <a:ext cx="382700" cy="162025"/>
            </a:xfrm>
            <a:custGeom>
              <a:avLst/>
              <a:gdLst/>
              <a:ahLst/>
              <a:cxnLst/>
              <a:rect l="l" t="t" r="r" b="b"/>
              <a:pathLst>
                <a:path w="15308" h="6481" extrusionOk="0">
                  <a:moveTo>
                    <a:pt x="10695" y="1"/>
                  </a:moveTo>
                  <a:cubicBezTo>
                    <a:pt x="5376" y="1"/>
                    <a:pt x="0" y="4289"/>
                    <a:pt x="341" y="6254"/>
                  </a:cubicBezTo>
                  <a:cubicBezTo>
                    <a:pt x="366" y="6416"/>
                    <a:pt x="478" y="6481"/>
                    <a:pt x="640" y="6481"/>
                  </a:cubicBezTo>
                  <a:cubicBezTo>
                    <a:pt x="1245" y="6481"/>
                    <a:pt x="2544" y="5575"/>
                    <a:pt x="2544" y="5575"/>
                  </a:cubicBezTo>
                  <a:cubicBezTo>
                    <a:pt x="2415" y="3787"/>
                    <a:pt x="7634" y="1346"/>
                    <a:pt x="9936" y="1346"/>
                  </a:cubicBezTo>
                  <a:cubicBezTo>
                    <a:pt x="10178" y="1346"/>
                    <a:pt x="10389" y="1374"/>
                    <a:pt x="10557" y="1431"/>
                  </a:cubicBezTo>
                  <a:cubicBezTo>
                    <a:pt x="10557" y="1431"/>
                    <a:pt x="15307" y="86"/>
                    <a:pt x="10890" y="3"/>
                  </a:cubicBezTo>
                  <a:cubicBezTo>
                    <a:pt x="10825" y="1"/>
                    <a:pt x="10760" y="1"/>
                    <a:pt x="10695" y="1"/>
                  </a:cubicBez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05;p55">
              <a:extLst>
                <a:ext uri="{FF2B5EF4-FFF2-40B4-BE49-F238E27FC236}">
                  <a16:creationId xmlns:a16="http://schemas.microsoft.com/office/drawing/2014/main" id="{088AC1A7-4580-4DA7-9F33-282A7B4B2AD6}"/>
                </a:ext>
              </a:extLst>
            </p:cNvPr>
            <p:cNvSpPr/>
            <p:nvPr/>
          </p:nvSpPr>
          <p:spPr>
            <a:xfrm>
              <a:off x="8092000" y="1833700"/>
              <a:ext cx="382700" cy="162025"/>
            </a:xfrm>
            <a:custGeom>
              <a:avLst/>
              <a:gdLst/>
              <a:ahLst/>
              <a:cxnLst/>
              <a:rect l="l" t="t" r="r" b="b"/>
              <a:pathLst>
                <a:path w="15308" h="6481" extrusionOk="0">
                  <a:moveTo>
                    <a:pt x="10695" y="1"/>
                  </a:moveTo>
                  <a:cubicBezTo>
                    <a:pt x="5376" y="1"/>
                    <a:pt x="0" y="4289"/>
                    <a:pt x="341" y="6254"/>
                  </a:cubicBezTo>
                  <a:cubicBezTo>
                    <a:pt x="366" y="6416"/>
                    <a:pt x="478" y="6481"/>
                    <a:pt x="640" y="6481"/>
                  </a:cubicBezTo>
                  <a:cubicBezTo>
                    <a:pt x="1245" y="6481"/>
                    <a:pt x="2544" y="5575"/>
                    <a:pt x="2544" y="5575"/>
                  </a:cubicBezTo>
                  <a:cubicBezTo>
                    <a:pt x="2415" y="3787"/>
                    <a:pt x="7634" y="1346"/>
                    <a:pt x="9936" y="1346"/>
                  </a:cubicBezTo>
                  <a:cubicBezTo>
                    <a:pt x="10178" y="1346"/>
                    <a:pt x="10389" y="1374"/>
                    <a:pt x="10557" y="1431"/>
                  </a:cubicBezTo>
                  <a:cubicBezTo>
                    <a:pt x="10557" y="1431"/>
                    <a:pt x="15307" y="86"/>
                    <a:pt x="10890" y="3"/>
                  </a:cubicBezTo>
                  <a:cubicBezTo>
                    <a:pt x="10825" y="1"/>
                    <a:pt x="10760" y="1"/>
                    <a:pt x="10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06;p55">
              <a:extLst>
                <a:ext uri="{FF2B5EF4-FFF2-40B4-BE49-F238E27FC236}">
                  <a16:creationId xmlns:a16="http://schemas.microsoft.com/office/drawing/2014/main" id="{6CC566C9-0FDE-47DA-AA3C-CDFB11EECE57}"/>
                </a:ext>
              </a:extLst>
            </p:cNvPr>
            <p:cNvSpPr/>
            <p:nvPr/>
          </p:nvSpPr>
          <p:spPr>
            <a:xfrm>
              <a:off x="8132675" y="2133500"/>
              <a:ext cx="182775" cy="262250"/>
            </a:xfrm>
            <a:custGeom>
              <a:avLst/>
              <a:gdLst/>
              <a:ahLst/>
              <a:cxnLst/>
              <a:rect l="l" t="t" r="r" b="b"/>
              <a:pathLst>
                <a:path w="7311" h="10490" extrusionOk="0">
                  <a:moveTo>
                    <a:pt x="1560" y="0"/>
                  </a:moveTo>
                  <a:lnTo>
                    <a:pt x="0" y="1131"/>
                  </a:lnTo>
                  <a:cubicBezTo>
                    <a:pt x="845" y="3715"/>
                    <a:pt x="3727" y="4703"/>
                    <a:pt x="3727" y="4703"/>
                  </a:cubicBezTo>
                  <a:lnTo>
                    <a:pt x="4525" y="3477"/>
                  </a:lnTo>
                  <a:cubicBezTo>
                    <a:pt x="5715" y="5644"/>
                    <a:pt x="5370" y="10490"/>
                    <a:pt x="5370" y="10490"/>
                  </a:cubicBezTo>
                  <a:lnTo>
                    <a:pt x="5918" y="3251"/>
                  </a:lnTo>
                  <a:lnTo>
                    <a:pt x="6965" y="4406"/>
                  </a:lnTo>
                  <a:lnTo>
                    <a:pt x="7311" y="1917"/>
                  </a:lnTo>
                  <a:lnTo>
                    <a:pt x="5739" y="429"/>
                  </a:lnTo>
                  <a:cubicBezTo>
                    <a:pt x="5656" y="1798"/>
                    <a:pt x="5072" y="2251"/>
                    <a:pt x="5072" y="2251"/>
                  </a:cubicBezTo>
                  <a:cubicBezTo>
                    <a:pt x="2596" y="1084"/>
                    <a:pt x="1560" y="0"/>
                    <a:pt x="1560" y="0"/>
                  </a:cubicBez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07;p55">
              <a:extLst>
                <a:ext uri="{FF2B5EF4-FFF2-40B4-BE49-F238E27FC236}">
                  <a16:creationId xmlns:a16="http://schemas.microsoft.com/office/drawing/2014/main" id="{F0297AF5-7A46-49E7-AB20-EA45487EF22F}"/>
                </a:ext>
              </a:extLst>
            </p:cNvPr>
            <p:cNvSpPr/>
            <p:nvPr/>
          </p:nvSpPr>
          <p:spPr>
            <a:xfrm>
              <a:off x="8132675" y="2133500"/>
              <a:ext cx="182775" cy="262250"/>
            </a:xfrm>
            <a:custGeom>
              <a:avLst/>
              <a:gdLst/>
              <a:ahLst/>
              <a:cxnLst/>
              <a:rect l="l" t="t" r="r" b="b"/>
              <a:pathLst>
                <a:path w="7311" h="10490" extrusionOk="0">
                  <a:moveTo>
                    <a:pt x="1548" y="0"/>
                  </a:moveTo>
                  <a:lnTo>
                    <a:pt x="0" y="1131"/>
                  </a:lnTo>
                  <a:cubicBezTo>
                    <a:pt x="845" y="3715"/>
                    <a:pt x="3727" y="4703"/>
                    <a:pt x="3727" y="4703"/>
                  </a:cubicBezTo>
                  <a:lnTo>
                    <a:pt x="4525" y="3477"/>
                  </a:lnTo>
                  <a:cubicBezTo>
                    <a:pt x="5715" y="5644"/>
                    <a:pt x="5370" y="10490"/>
                    <a:pt x="5370" y="10490"/>
                  </a:cubicBezTo>
                  <a:lnTo>
                    <a:pt x="5918" y="3251"/>
                  </a:lnTo>
                  <a:lnTo>
                    <a:pt x="6965" y="4406"/>
                  </a:lnTo>
                  <a:lnTo>
                    <a:pt x="7311" y="1905"/>
                  </a:lnTo>
                  <a:lnTo>
                    <a:pt x="5727" y="429"/>
                  </a:lnTo>
                  <a:cubicBezTo>
                    <a:pt x="5656" y="1715"/>
                    <a:pt x="5132" y="2191"/>
                    <a:pt x="5072" y="2251"/>
                  </a:cubicBezTo>
                  <a:cubicBezTo>
                    <a:pt x="2596" y="1084"/>
                    <a:pt x="1548" y="0"/>
                    <a:pt x="1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08;p55">
              <a:extLst>
                <a:ext uri="{FF2B5EF4-FFF2-40B4-BE49-F238E27FC236}">
                  <a16:creationId xmlns:a16="http://schemas.microsoft.com/office/drawing/2014/main" id="{F20849CC-2E31-4DA7-96BB-D3B1E1FDFEF2}"/>
                </a:ext>
              </a:extLst>
            </p:cNvPr>
            <p:cNvSpPr/>
            <p:nvPr/>
          </p:nvSpPr>
          <p:spPr>
            <a:xfrm>
              <a:off x="8259475" y="2144200"/>
              <a:ext cx="21150" cy="139625"/>
            </a:xfrm>
            <a:custGeom>
              <a:avLst/>
              <a:gdLst/>
              <a:ahLst/>
              <a:cxnLst/>
              <a:rect l="l" t="t" r="r" b="b"/>
              <a:pathLst>
                <a:path w="846" h="5585" extrusionOk="0">
                  <a:moveTo>
                    <a:pt x="655" y="1"/>
                  </a:moveTo>
                  <a:lnTo>
                    <a:pt x="655" y="1"/>
                  </a:lnTo>
                  <a:cubicBezTo>
                    <a:pt x="584" y="1287"/>
                    <a:pt x="60" y="1763"/>
                    <a:pt x="0" y="1823"/>
                  </a:cubicBezTo>
                  <a:cubicBezTo>
                    <a:pt x="0" y="1823"/>
                    <a:pt x="322" y="3775"/>
                    <a:pt x="405" y="5585"/>
                  </a:cubicBezTo>
                  <a:lnTo>
                    <a:pt x="476" y="1584"/>
                  </a:lnTo>
                  <a:cubicBezTo>
                    <a:pt x="774" y="1108"/>
                    <a:pt x="846" y="525"/>
                    <a:pt x="6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09;p55">
              <a:extLst>
                <a:ext uri="{FF2B5EF4-FFF2-40B4-BE49-F238E27FC236}">
                  <a16:creationId xmlns:a16="http://schemas.microsoft.com/office/drawing/2014/main" id="{D853C001-00A3-4361-BA9A-BCC2F150F893}"/>
                </a:ext>
              </a:extLst>
            </p:cNvPr>
            <p:cNvSpPr/>
            <p:nvPr/>
          </p:nvSpPr>
          <p:spPr>
            <a:xfrm>
              <a:off x="7871025" y="2796775"/>
              <a:ext cx="81000" cy="127225"/>
            </a:xfrm>
            <a:custGeom>
              <a:avLst/>
              <a:gdLst/>
              <a:ahLst/>
              <a:cxnLst/>
              <a:rect l="l" t="t" r="r" b="b"/>
              <a:pathLst>
                <a:path w="3240" h="5089" extrusionOk="0">
                  <a:moveTo>
                    <a:pt x="1590" y="0"/>
                  </a:moveTo>
                  <a:cubicBezTo>
                    <a:pt x="1306" y="0"/>
                    <a:pt x="1040" y="80"/>
                    <a:pt x="882" y="318"/>
                  </a:cubicBezTo>
                  <a:cubicBezTo>
                    <a:pt x="405" y="1044"/>
                    <a:pt x="1" y="3723"/>
                    <a:pt x="108" y="3985"/>
                  </a:cubicBezTo>
                  <a:cubicBezTo>
                    <a:pt x="313" y="4502"/>
                    <a:pt x="2236" y="5088"/>
                    <a:pt x="2703" y="5088"/>
                  </a:cubicBezTo>
                  <a:cubicBezTo>
                    <a:pt x="2752" y="5088"/>
                    <a:pt x="2785" y="5082"/>
                    <a:pt x="2799" y="5068"/>
                  </a:cubicBezTo>
                  <a:cubicBezTo>
                    <a:pt x="3037" y="4830"/>
                    <a:pt x="3239" y="2878"/>
                    <a:pt x="3203" y="1878"/>
                  </a:cubicBezTo>
                  <a:cubicBezTo>
                    <a:pt x="3191" y="1330"/>
                    <a:pt x="3060" y="794"/>
                    <a:pt x="2799" y="318"/>
                  </a:cubicBezTo>
                  <a:cubicBezTo>
                    <a:pt x="2799" y="318"/>
                    <a:pt x="2158" y="0"/>
                    <a:pt x="1590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10;p55">
              <a:extLst>
                <a:ext uri="{FF2B5EF4-FFF2-40B4-BE49-F238E27FC236}">
                  <a16:creationId xmlns:a16="http://schemas.microsoft.com/office/drawing/2014/main" id="{A82052FF-447E-41AB-BDD1-8959DBC64B1D}"/>
                </a:ext>
              </a:extLst>
            </p:cNvPr>
            <p:cNvSpPr/>
            <p:nvPr/>
          </p:nvSpPr>
          <p:spPr>
            <a:xfrm>
              <a:off x="7892750" y="2298100"/>
              <a:ext cx="178325" cy="503050"/>
            </a:xfrm>
            <a:custGeom>
              <a:avLst/>
              <a:gdLst/>
              <a:ahLst/>
              <a:cxnLst/>
              <a:rect l="l" t="t" r="r" b="b"/>
              <a:pathLst>
                <a:path w="7133" h="20122" extrusionOk="0">
                  <a:moveTo>
                    <a:pt x="3846" y="0"/>
                  </a:moveTo>
                  <a:cubicBezTo>
                    <a:pt x="3846" y="0"/>
                    <a:pt x="1037" y="4953"/>
                    <a:pt x="513" y="6632"/>
                  </a:cubicBezTo>
                  <a:cubicBezTo>
                    <a:pt x="1" y="8311"/>
                    <a:pt x="1" y="20122"/>
                    <a:pt x="1" y="20122"/>
                  </a:cubicBezTo>
                  <a:lnTo>
                    <a:pt x="1930" y="20122"/>
                  </a:lnTo>
                  <a:cubicBezTo>
                    <a:pt x="1930" y="20122"/>
                    <a:pt x="3144" y="8382"/>
                    <a:pt x="3846" y="6870"/>
                  </a:cubicBezTo>
                  <a:cubicBezTo>
                    <a:pt x="4549" y="5358"/>
                    <a:pt x="7133" y="1858"/>
                    <a:pt x="7133" y="1858"/>
                  </a:cubicBezTo>
                  <a:lnTo>
                    <a:pt x="3846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11;p55">
              <a:extLst>
                <a:ext uri="{FF2B5EF4-FFF2-40B4-BE49-F238E27FC236}">
                  <a16:creationId xmlns:a16="http://schemas.microsoft.com/office/drawing/2014/main" id="{1F90F2FB-918C-4123-9220-11D2076DCA68}"/>
                </a:ext>
              </a:extLst>
            </p:cNvPr>
            <p:cNvSpPr/>
            <p:nvPr/>
          </p:nvSpPr>
          <p:spPr>
            <a:xfrm>
              <a:off x="7951100" y="2163750"/>
              <a:ext cx="208975" cy="240625"/>
            </a:xfrm>
            <a:custGeom>
              <a:avLst/>
              <a:gdLst/>
              <a:ahLst/>
              <a:cxnLst/>
              <a:rect l="l" t="t" r="r" b="b"/>
              <a:pathLst>
                <a:path w="8359" h="9625" extrusionOk="0">
                  <a:moveTo>
                    <a:pt x="4684" y="0"/>
                  </a:moveTo>
                  <a:cubicBezTo>
                    <a:pt x="3357" y="0"/>
                    <a:pt x="0" y="7339"/>
                    <a:pt x="0" y="7339"/>
                  </a:cubicBezTo>
                  <a:lnTo>
                    <a:pt x="3632" y="9625"/>
                  </a:lnTo>
                  <a:cubicBezTo>
                    <a:pt x="3632" y="9625"/>
                    <a:pt x="6013" y="7410"/>
                    <a:pt x="7192" y="6363"/>
                  </a:cubicBezTo>
                  <a:cubicBezTo>
                    <a:pt x="8359" y="5315"/>
                    <a:pt x="6835" y="338"/>
                    <a:pt x="4739" y="5"/>
                  </a:cubicBezTo>
                  <a:cubicBezTo>
                    <a:pt x="4721" y="2"/>
                    <a:pt x="4703" y="0"/>
                    <a:pt x="46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12;p55">
              <a:extLst>
                <a:ext uri="{FF2B5EF4-FFF2-40B4-BE49-F238E27FC236}">
                  <a16:creationId xmlns:a16="http://schemas.microsoft.com/office/drawing/2014/main" id="{4061809F-C233-4076-B17F-C20F36D18FC8}"/>
                </a:ext>
              </a:extLst>
            </p:cNvPr>
            <p:cNvSpPr/>
            <p:nvPr/>
          </p:nvSpPr>
          <p:spPr>
            <a:xfrm>
              <a:off x="7939475" y="2334125"/>
              <a:ext cx="117900" cy="91400"/>
            </a:xfrm>
            <a:custGeom>
              <a:avLst/>
              <a:gdLst/>
              <a:ahLst/>
              <a:cxnLst/>
              <a:rect l="l" t="t" r="r" b="b"/>
              <a:pathLst>
                <a:path w="4716" h="3656" extrusionOk="0">
                  <a:moveTo>
                    <a:pt x="465" y="0"/>
                  </a:moveTo>
                  <a:lnTo>
                    <a:pt x="1" y="1203"/>
                  </a:lnTo>
                  <a:lnTo>
                    <a:pt x="3775" y="3655"/>
                  </a:lnTo>
                  <a:lnTo>
                    <a:pt x="4716" y="281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13;p55">
              <a:extLst>
                <a:ext uri="{FF2B5EF4-FFF2-40B4-BE49-F238E27FC236}">
                  <a16:creationId xmlns:a16="http://schemas.microsoft.com/office/drawing/2014/main" id="{07E56820-344B-4A15-8683-A555C11A2184}"/>
                </a:ext>
              </a:extLst>
            </p:cNvPr>
            <p:cNvSpPr/>
            <p:nvPr/>
          </p:nvSpPr>
          <p:spPr>
            <a:xfrm>
              <a:off x="7939475" y="2334125"/>
              <a:ext cx="117900" cy="91400"/>
            </a:xfrm>
            <a:custGeom>
              <a:avLst/>
              <a:gdLst/>
              <a:ahLst/>
              <a:cxnLst/>
              <a:rect l="l" t="t" r="r" b="b"/>
              <a:pathLst>
                <a:path w="4716" h="3656" extrusionOk="0">
                  <a:moveTo>
                    <a:pt x="465" y="0"/>
                  </a:moveTo>
                  <a:lnTo>
                    <a:pt x="1" y="1203"/>
                  </a:lnTo>
                  <a:lnTo>
                    <a:pt x="3775" y="3655"/>
                  </a:lnTo>
                  <a:lnTo>
                    <a:pt x="4716" y="281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14;p55">
              <a:extLst>
                <a:ext uri="{FF2B5EF4-FFF2-40B4-BE49-F238E27FC236}">
                  <a16:creationId xmlns:a16="http://schemas.microsoft.com/office/drawing/2014/main" id="{6309B32F-71EB-4D1D-8682-1A8B35439A28}"/>
                </a:ext>
              </a:extLst>
            </p:cNvPr>
            <p:cNvSpPr/>
            <p:nvPr/>
          </p:nvSpPr>
          <p:spPr>
            <a:xfrm>
              <a:off x="8404125" y="2347800"/>
              <a:ext cx="99750" cy="112850"/>
            </a:xfrm>
            <a:custGeom>
              <a:avLst/>
              <a:gdLst/>
              <a:ahLst/>
              <a:cxnLst/>
              <a:rect l="l" t="t" r="r" b="b"/>
              <a:pathLst>
                <a:path w="3990" h="4514" extrusionOk="0">
                  <a:moveTo>
                    <a:pt x="3251" y="1"/>
                  </a:moveTo>
                  <a:lnTo>
                    <a:pt x="1" y="3930"/>
                  </a:lnTo>
                  <a:lnTo>
                    <a:pt x="1132" y="4513"/>
                  </a:lnTo>
                  <a:lnTo>
                    <a:pt x="3989" y="1037"/>
                  </a:lnTo>
                  <a:lnTo>
                    <a:pt x="3251" y="1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15;p55">
              <a:extLst>
                <a:ext uri="{FF2B5EF4-FFF2-40B4-BE49-F238E27FC236}">
                  <a16:creationId xmlns:a16="http://schemas.microsoft.com/office/drawing/2014/main" id="{062533F7-7B96-4AD7-9463-A7BB5970E440}"/>
                </a:ext>
              </a:extLst>
            </p:cNvPr>
            <p:cNvSpPr/>
            <p:nvPr/>
          </p:nvSpPr>
          <p:spPr>
            <a:xfrm>
              <a:off x="8404125" y="2347800"/>
              <a:ext cx="99750" cy="112850"/>
            </a:xfrm>
            <a:custGeom>
              <a:avLst/>
              <a:gdLst/>
              <a:ahLst/>
              <a:cxnLst/>
              <a:rect l="l" t="t" r="r" b="b"/>
              <a:pathLst>
                <a:path w="3990" h="4514" extrusionOk="0">
                  <a:moveTo>
                    <a:pt x="3251" y="1"/>
                  </a:moveTo>
                  <a:lnTo>
                    <a:pt x="1" y="3930"/>
                  </a:lnTo>
                  <a:lnTo>
                    <a:pt x="1132" y="4513"/>
                  </a:lnTo>
                  <a:lnTo>
                    <a:pt x="3989" y="1037"/>
                  </a:lnTo>
                  <a:lnTo>
                    <a:pt x="32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16;p55">
              <a:extLst>
                <a:ext uri="{FF2B5EF4-FFF2-40B4-BE49-F238E27FC236}">
                  <a16:creationId xmlns:a16="http://schemas.microsoft.com/office/drawing/2014/main" id="{19D22ED5-ACCD-4C5E-8FBB-B892C1F34327}"/>
                </a:ext>
              </a:extLst>
            </p:cNvPr>
            <p:cNvSpPr/>
            <p:nvPr/>
          </p:nvSpPr>
          <p:spPr>
            <a:xfrm>
              <a:off x="8713400" y="2100375"/>
              <a:ext cx="143500" cy="130250"/>
            </a:xfrm>
            <a:custGeom>
              <a:avLst/>
              <a:gdLst/>
              <a:ahLst/>
              <a:cxnLst/>
              <a:rect l="l" t="t" r="r" b="b"/>
              <a:pathLst>
                <a:path w="5740" h="5210" extrusionOk="0">
                  <a:moveTo>
                    <a:pt x="3429" y="1"/>
                  </a:moveTo>
                  <a:cubicBezTo>
                    <a:pt x="3371" y="1"/>
                    <a:pt x="3316" y="26"/>
                    <a:pt x="3286" y="75"/>
                  </a:cubicBezTo>
                  <a:lnTo>
                    <a:pt x="72" y="4528"/>
                  </a:lnTo>
                  <a:cubicBezTo>
                    <a:pt x="0" y="4647"/>
                    <a:pt x="60" y="4802"/>
                    <a:pt x="203" y="4826"/>
                  </a:cubicBezTo>
                  <a:lnTo>
                    <a:pt x="2227" y="5207"/>
                  </a:lnTo>
                  <a:cubicBezTo>
                    <a:pt x="2239" y="5209"/>
                    <a:pt x="2251" y="5210"/>
                    <a:pt x="2262" y="5210"/>
                  </a:cubicBezTo>
                  <a:cubicBezTo>
                    <a:pt x="2321" y="5210"/>
                    <a:pt x="2376" y="5185"/>
                    <a:pt x="2405" y="5135"/>
                  </a:cubicBezTo>
                  <a:lnTo>
                    <a:pt x="5680" y="670"/>
                  </a:lnTo>
                  <a:cubicBezTo>
                    <a:pt x="5703" y="647"/>
                    <a:pt x="5715" y="623"/>
                    <a:pt x="5715" y="587"/>
                  </a:cubicBezTo>
                  <a:cubicBezTo>
                    <a:pt x="5739" y="492"/>
                    <a:pt x="5668" y="385"/>
                    <a:pt x="5560" y="373"/>
                  </a:cubicBezTo>
                  <a:lnTo>
                    <a:pt x="3465" y="4"/>
                  </a:lnTo>
                  <a:cubicBezTo>
                    <a:pt x="3453" y="2"/>
                    <a:pt x="3441" y="1"/>
                    <a:pt x="3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17;p55">
              <a:extLst>
                <a:ext uri="{FF2B5EF4-FFF2-40B4-BE49-F238E27FC236}">
                  <a16:creationId xmlns:a16="http://schemas.microsoft.com/office/drawing/2014/main" id="{848146A1-ED8D-4495-B8A7-8C0DC20906C3}"/>
                </a:ext>
              </a:extLst>
            </p:cNvPr>
            <p:cNvSpPr/>
            <p:nvPr/>
          </p:nvSpPr>
          <p:spPr>
            <a:xfrm>
              <a:off x="8708325" y="2097100"/>
              <a:ext cx="142600" cy="130250"/>
            </a:xfrm>
            <a:custGeom>
              <a:avLst/>
              <a:gdLst/>
              <a:ahLst/>
              <a:cxnLst/>
              <a:rect l="l" t="t" r="r" b="b"/>
              <a:pathLst>
                <a:path w="5704" h="5210" extrusionOk="0">
                  <a:moveTo>
                    <a:pt x="3406" y="1"/>
                  </a:moveTo>
                  <a:cubicBezTo>
                    <a:pt x="3347" y="1"/>
                    <a:pt x="3291" y="26"/>
                    <a:pt x="3251" y="75"/>
                  </a:cubicBezTo>
                  <a:lnTo>
                    <a:pt x="48" y="4528"/>
                  </a:lnTo>
                  <a:cubicBezTo>
                    <a:pt x="25" y="4552"/>
                    <a:pt x="25" y="4588"/>
                    <a:pt x="13" y="4611"/>
                  </a:cubicBezTo>
                  <a:cubicBezTo>
                    <a:pt x="1" y="4719"/>
                    <a:pt x="60" y="4814"/>
                    <a:pt x="168" y="4838"/>
                  </a:cubicBezTo>
                  <a:lnTo>
                    <a:pt x="2192" y="5207"/>
                  </a:lnTo>
                  <a:cubicBezTo>
                    <a:pt x="2203" y="5209"/>
                    <a:pt x="2215" y="5210"/>
                    <a:pt x="2227" y="5210"/>
                  </a:cubicBezTo>
                  <a:cubicBezTo>
                    <a:pt x="2286" y="5210"/>
                    <a:pt x="2342" y="5185"/>
                    <a:pt x="2382" y="5135"/>
                  </a:cubicBezTo>
                  <a:lnTo>
                    <a:pt x="5656" y="671"/>
                  </a:lnTo>
                  <a:cubicBezTo>
                    <a:pt x="5668" y="647"/>
                    <a:pt x="5680" y="623"/>
                    <a:pt x="5692" y="587"/>
                  </a:cubicBezTo>
                  <a:cubicBezTo>
                    <a:pt x="5704" y="492"/>
                    <a:pt x="5632" y="397"/>
                    <a:pt x="5537" y="373"/>
                  </a:cubicBezTo>
                  <a:lnTo>
                    <a:pt x="3442" y="4"/>
                  </a:lnTo>
                  <a:cubicBezTo>
                    <a:pt x="3430" y="2"/>
                    <a:pt x="3418" y="1"/>
                    <a:pt x="34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18;p55">
              <a:extLst>
                <a:ext uri="{FF2B5EF4-FFF2-40B4-BE49-F238E27FC236}">
                  <a16:creationId xmlns:a16="http://schemas.microsoft.com/office/drawing/2014/main" id="{14707E26-8536-45C1-A456-3C67DF945819}"/>
                </a:ext>
              </a:extLst>
            </p:cNvPr>
            <p:cNvSpPr/>
            <p:nvPr/>
          </p:nvSpPr>
          <p:spPr>
            <a:xfrm>
              <a:off x="8714275" y="2102825"/>
              <a:ext cx="128925" cy="116725"/>
            </a:xfrm>
            <a:custGeom>
              <a:avLst/>
              <a:gdLst/>
              <a:ahLst/>
              <a:cxnLst/>
              <a:rect l="l" t="t" r="r" b="b"/>
              <a:pathLst>
                <a:path w="5157" h="4669" extrusionOk="0">
                  <a:moveTo>
                    <a:pt x="3144" y="1"/>
                  </a:moveTo>
                  <a:lnTo>
                    <a:pt x="1" y="4311"/>
                  </a:lnTo>
                  <a:lnTo>
                    <a:pt x="1954" y="4668"/>
                  </a:lnTo>
                  <a:lnTo>
                    <a:pt x="5156" y="358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45300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38"/>
          <p:cNvGrpSpPr/>
          <p:nvPr/>
        </p:nvGrpSpPr>
        <p:grpSpPr>
          <a:xfrm flipH="1">
            <a:off x="5825896" y="1612083"/>
            <a:ext cx="2925373" cy="1982641"/>
            <a:chOff x="5044233" y="483096"/>
            <a:chExt cx="2925373" cy="1982641"/>
          </a:xfrm>
        </p:grpSpPr>
        <p:sp>
          <p:nvSpPr>
            <p:cNvPr id="534" name="Google Shape;534;p38"/>
            <p:cNvSpPr/>
            <p:nvPr/>
          </p:nvSpPr>
          <p:spPr>
            <a:xfrm>
              <a:off x="5110296" y="557758"/>
              <a:ext cx="2793899" cy="1836618"/>
            </a:xfrm>
            <a:custGeom>
              <a:avLst/>
              <a:gdLst/>
              <a:ahLst/>
              <a:cxnLst/>
              <a:rect l="l" t="t" r="r" b="b"/>
              <a:pathLst>
                <a:path w="141338" h="92911" extrusionOk="0">
                  <a:moveTo>
                    <a:pt x="141305" y="0"/>
                  </a:moveTo>
                  <a:lnTo>
                    <a:pt x="108552" y="3877"/>
                  </a:lnTo>
                  <a:lnTo>
                    <a:pt x="101600" y="4713"/>
                  </a:lnTo>
                  <a:lnTo>
                    <a:pt x="91641" y="5883"/>
                  </a:lnTo>
                  <a:lnTo>
                    <a:pt x="76702" y="4178"/>
                  </a:lnTo>
                  <a:lnTo>
                    <a:pt x="74295" y="3877"/>
                  </a:lnTo>
                  <a:lnTo>
                    <a:pt x="48461" y="936"/>
                  </a:lnTo>
                  <a:lnTo>
                    <a:pt x="48427" y="936"/>
                  </a:lnTo>
                  <a:lnTo>
                    <a:pt x="0" y="4445"/>
                  </a:lnTo>
                  <a:lnTo>
                    <a:pt x="0" y="91440"/>
                  </a:lnTo>
                  <a:lnTo>
                    <a:pt x="37265" y="88767"/>
                  </a:lnTo>
                  <a:lnTo>
                    <a:pt x="45687" y="88132"/>
                  </a:lnTo>
                  <a:lnTo>
                    <a:pt x="47057" y="88065"/>
                  </a:lnTo>
                  <a:lnTo>
                    <a:pt x="48461" y="87931"/>
                  </a:lnTo>
                  <a:lnTo>
                    <a:pt x="91641" y="92911"/>
                  </a:lnTo>
                  <a:lnTo>
                    <a:pt x="101567" y="91741"/>
                  </a:lnTo>
                  <a:lnTo>
                    <a:pt x="108552" y="90906"/>
                  </a:lnTo>
                  <a:lnTo>
                    <a:pt x="141305" y="86995"/>
                  </a:lnTo>
                  <a:lnTo>
                    <a:pt x="141305" y="72424"/>
                  </a:lnTo>
                  <a:lnTo>
                    <a:pt x="141305" y="68179"/>
                  </a:lnTo>
                  <a:lnTo>
                    <a:pt x="141305" y="36429"/>
                  </a:lnTo>
                  <a:lnTo>
                    <a:pt x="141305" y="32151"/>
                  </a:lnTo>
                  <a:lnTo>
                    <a:pt x="141305" y="13269"/>
                  </a:lnTo>
                  <a:lnTo>
                    <a:pt x="141338" y="13269"/>
                  </a:lnTo>
                  <a:lnTo>
                    <a:pt x="141338" y="8991"/>
                  </a:lnTo>
                  <a:lnTo>
                    <a:pt x="141305" y="8991"/>
                  </a:lnTo>
                  <a:lnTo>
                    <a:pt x="141305" y="34"/>
                  </a:lnTo>
                  <a:lnTo>
                    <a:pt x="141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5110296" y="562384"/>
              <a:ext cx="2797872" cy="1820765"/>
            </a:xfrm>
            <a:custGeom>
              <a:avLst/>
              <a:gdLst/>
              <a:ahLst/>
              <a:cxnLst/>
              <a:rect l="l" t="t" r="r" b="b"/>
              <a:pathLst>
                <a:path w="141539" h="92109" extrusionOk="0">
                  <a:moveTo>
                    <a:pt x="7353" y="3543"/>
                  </a:moveTo>
                  <a:lnTo>
                    <a:pt x="6785" y="3610"/>
                  </a:lnTo>
                  <a:lnTo>
                    <a:pt x="9124" y="5047"/>
                  </a:lnTo>
                  <a:cubicBezTo>
                    <a:pt x="9154" y="5077"/>
                    <a:pt x="9191" y="5094"/>
                    <a:pt x="9229" y="5094"/>
                  </a:cubicBezTo>
                  <a:cubicBezTo>
                    <a:pt x="9275" y="5094"/>
                    <a:pt x="9321" y="5069"/>
                    <a:pt x="9358" y="5014"/>
                  </a:cubicBezTo>
                  <a:cubicBezTo>
                    <a:pt x="9392" y="4947"/>
                    <a:pt x="9392" y="4846"/>
                    <a:pt x="9325" y="4780"/>
                  </a:cubicBezTo>
                  <a:lnTo>
                    <a:pt x="7353" y="3543"/>
                  </a:lnTo>
                  <a:close/>
                  <a:moveTo>
                    <a:pt x="72324" y="3309"/>
                  </a:moveTo>
                  <a:lnTo>
                    <a:pt x="71488" y="4846"/>
                  </a:lnTo>
                  <a:cubicBezTo>
                    <a:pt x="71455" y="4980"/>
                    <a:pt x="71488" y="5047"/>
                    <a:pt x="71588" y="5114"/>
                  </a:cubicBezTo>
                  <a:lnTo>
                    <a:pt x="71655" y="5114"/>
                  </a:lnTo>
                  <a:cubicBezTo>
                    <a:pt x="71689" y="5114"/>
                    <a:pt x="71789" y="5047"/>
                    <a:pt x="71822" y="5014"/>
                  </a:cubicBezTo>
                  <a:lnTo>
                    <a:pt x="72691" y="3343"/>
                  </a:lnTo>
                  <a:lnTo>
                    <a:pt x="72324" y="3309"/>
                  </a:lnTo>
                  <a:close/>
                  <a:moveTo>
                    <a:pt x="112128" y="3209"/>
                  </a:moveTo>
                  <a:lnTo>
                    <a:pt x="111727" y="3276"/>
                  </a:lnTo>
                  <a:lnTo>
                    <a:pt x="110657" y="5314"/>
                  </a:lnTo>
                  <a:lnTo>
                    <a:pt x="108920" y="4880"/>
                  </a:lnTo>
                  <a:lnTo>
                    <a:pt x="109287" y="3510"/>
                  </a:lnTo>
                  <a:lnTo>
                    <a:pt x="109287" y="3510"/>
                  </a:lnTo>
                  <a:lnTo>
                    <a:pt x="108920" y="3543"/>
                  </a:lnTo>
                  <a:lnTo>
                    <a:pt x="108585" y="4813"/>
                  </a:lnTo>
                  <a:lnTo>
                    <a:pt x="105912" y="4178"/>
                  </a:lnTo>
                  <a:lnTo>
                    <a:pt x="105878" y="3877"/>
                  </a:lnTo>
                  <a:lnTo>
                    <a:pt x="105544" y="3944"/>
                  </a:lnTo>
                  <a:lnTo>
                    <a:pt x="105544" y="4111"/>
                  </a:lnTo>
                  <a:lnTo>
                    <a:pt x="105043" y="3978"/>
                  </a:lnTo>
                  <a:lnTo>
                    <a:pt x="104040" y="4111"/>
                  </a:lnTo>
                  <a:lnTo>
                    <a:pt x="108619" y="5147"/>
                  </a:lnTo>
                  <a:lnTo>
                    <a:pt x="110724" y="5682"/>
                  </a:lnTo>
                  <a:lnTo>
                    <a:pt x="110758" y="5682"/>
                  </a:lnTo>
                  <a:cubicBezTo>
                    <a:pt x="110858" y="5682"/>
                    <a:pt x="110891" y="5649"/>
                    <a:pt x="110925" y="5615"/>
                  </a:cubicBezTo>
                  <a:lnTo>
                    <a:pt x="112128" y="3209"/>
                  </a:lnTo>
                  <a:close/>
                  <a:moveTo>
                    <a:pt x="68246" y="2841"/>
                  </a:moveTo>
                  <a:lnTo>
                    <a:pt x="71655" y="5682"/>
                  </a:lnTo>
                  <a:cubicBezTo>
                    <a:pt x="71697" y="5696"/>
                    <a:pt x="71732" y="5704"/>
                    <a:pt x="71767" y="5704"/>
                  </a:cubicBezTo>
                  <a:cubicBezTo>
                    <a:pt x="71816" y="5704"/>
                    <a:pt x="71864" y="5688"/>
                    <a:pt x="71922" y="5649"/>
                  </a:cubicBezTo>
                  <a:cubicBezTo>
                    <a:pt x="71956" y="5548"/>
                    <a:pt x="71956" y="5481"/>
                    <a:pt x="71856" y="5381"/>
                  </a:cubicBezTo>
                  <a:lnTo>
                    <a:pt x="68848" y="2941"/>
                  </a:lnTo>
                  <a:lnTo>
                    <a:pt x="68246" y="2841"/>
                  </a:lnTo>
                  <a:close/>
                  <a:moveTo>
                    <a:pt x="92978" y="5381"/>
                  </a:moveTo>
                  <a:lnTo>
                    <a:pt x="92009" y="5515"/>
                  </a:lnTo>
                  <a:lnTo>
                    <a:pt x="94181" y="6016"/>
                  </a:lnTo>
                  <a:cubicBezTo>
                    <a:pt x="94315" y="6016"/>
                    <a:pt x="94348" y="5983"/>
                    <a:pt x="94381" y="5882"/>
                  </a:cubicBezTo>
                  <a:cubicBezTo>
                    <a:pt x="94415" y="5816"/>
                    <a:pt x="94348" y="5715"/>
                    <a:pt x="94248" y="5682"/>
                  </a:cubicBezTo>
                  <a:lnTo>
                    <a:pt x="92978" y="5381"/>
                  </a:lnTo>
                  <a:close/>
                  <a:moveTo>
                    <a:pt x="73192" y="3476"/>
                  </a:moveTo>
                  <a:lnTo>
                    <a:pt x="75866" y="6451"/>
                  </a:lnTo>
                  <a:cubicBezTo>
                    <a:pt x="75866" y="6451"/>
                    <a:pt x="75933" y="6484"/>
                    <a:pt x="75966" y="6484"/>
                  </a:cubicBezTo>
                  <a:cubicBezTo>
                    <a:pt x="76000" y="6484"/>
                    <a:pt x="76033" y="6484"/>
                    <a:pt x="76100" y="6451"/>
                  </a:cubicBezTo>
                  <a:cubicBezTo>
                    <a:pt x="76167" y="6384"/>
                    <a:pt x="76167" y="6250"/>
                    <a:pt x="76100" y="6183"/>
                  </a:cubicBezTo>
                  <a:lnTo>
                    <a:pt x="73694" y="3510"/>
                  </a:lnTo>
                  <a:lnTo>
                    <a:pt x="73192" y="3476"/>
                  </a:lnTo>
                  <a:close/>
                  <a:moveTo>
                    <a:pt x="5080" y="3777"/>
                  </a:moveTo>
                  <a:lnTo>
                    <a:pt x="4679" y="3810"/>
                  </a:lnTo>
                  <a:lnTo>
                    <a:pt x="3409" y="6384"/>
                  </a:lnTo>
                  <a:cubicBezTo>
                    <a:pt x="3309" y="6484"/>
                    <a:pt x="3342" y="6551"/>
                    <a:pt x="3443" y="6618"/>
                  </a:cubicBezTo>
                  <a:lnTo>
                    <a:pt x="3510" y="6618"/>
                  </a:lnTo>
                  <a:cubicBezTo>
                    <a:pt x="3543" y="6618"/>
                    <a:pt x="3643" y="6551"/>
                    <a:pt x="3677" y="6517"/>
                  </a:cubicBezTo>
                  <a:lnTo>
                    <a:pt x="5080" y="3777"/>
                  </a:lnTo>
                  <a:close/>
                  <a:moveTo>
                    <a:pt x="116974" y="4211"/>
                  </a:moveTo>
                  <a:lnTo>
                    <a:pt x="115403" y="7888"/>
                  </a:lnTo>
                  <a:lnTo>
                    <a:pt x="111359" y="7654"/>
                  </a:lnTo>
                  <a:lnTo>
                    <a:pt x="111059" y="7520"/>
                  </a:lnTo>
                  <a:lnTo>
                    <a:pt x="116974" y="4211"/>
                  </a:lnTo>
                  <a:close/>
                  <a:moveTo>
                    <a:pt x="42211" y="1170"/>
                  </a:moveTo>
                  <a:lnTo>
                    <a:pt x="41710" y="1204"/>
                  </a:lnTo>
                  <a:lnTo>
                    <a:pt x="38769" y="4312"/>
                  </a:lnTo>
                  <a:cubicBezTo>
                    <a:pt x="38760" y="4307"/>
                    <a:pt x="38752" y="4305"/>
                    <a:pt x="38745" y="4305"/>
                  </a:cubicBezTo>
                  <a:cubicBezTo>
                    <a:pt x="38703" y="4305"/>
                    <a:pt x="38711" y="4388"/>
                    <a:pt x="38769" y="4445"/>
                  </a:cubicBezTo>
                  <a:cubicBezTo>
                    <a:pt x="38836" y="4479"/>
                    <a:pt x="38869" y="4479"/>
                    <a:pt x="38902" y="4479"/>
                  </a:cubicBezTo>
                  <a:cubicBezTo>
                    <a:pt x="38936" y="4479"/>
                    <a:pt x="39003" y="4479"/>
                    <a:pt x="39036" y="4445"/>
                  </a:cubicBezTo>
                  <a:lnTo>
                    <a:pt x="40206" y="3175"/>
                  </a:lnTo>
                  <a:lnTo>
                    <a:pt x="43448" y="5281"/>
                  </a:lnTo>
                  <a:lnTo>
                    <a:pt x="42011" y="7787"/>
                  </a:lnTo>
                  <a:cubicBezTo>
                    <a:pt x="41944" y="7854"/>
                    <a:pt x="42011" y="7955"/>
                    <a:pt x="42044" y="8021"/>
                  </a:cubicBezTo>
                  <a:cubicBezTo>
                    <a:pt x="42077" y="8021"/>
                    <a:pt x="42077" y="8055"/>
                    <a:pt x="42111" y="8055"/>
                  </a:cubicBezTo>
                  <a:cubicBezTo>
                    <a:pt x="42178" y="8055"/>
                    <a:pt x="42245" y="8021"/>
                    <a:pt x="42278" y="7988"/>
                  </a:cubicBezTo>
                  <a:lnTo>
                    <a:pt x="43849" y="5348"/>
                  </a:lnTo>
                  <a:cubicBezTo>
                    <a:pt x="43882" y="5281"/>
                    <a:pt x="43882" y="5181"/>
                    <a:pt x="43782" y="5147"/>
                  </a:cubicBezTo>
                  <a:lnTo>
                    <a:pt x="40440" y="3008"/>
                  </a:lnTo>
                  <a:lnTo>
                    <a:pt x="42211" y="1170"/>
                  </a:lnTo>
                  <a:close/>
                  <a:moveTo>
                    <a:pt x="124561" y="5047"/>
                  </a:moveTo>
                  <a:lnTo>
                    <a:pt x="125664" y="8289"/>
                  </a:lnTo>
                  <a:lnTo>
                    <a:pt x="123291" y="8824"/>
                  </a:lnTo>
                  <a:lnTo>
                    <a:pt x="121987" y="5649"/>
                  </a:lnTo>
                  <a:lnTo>
                    <a:pt x="124561" y="5047"/>
                  </a:lnTo>
                  <a:close/>
                  <a:moveTo>
                    <a:pt x="59824" y="4980"/>
                  </a:moveTo>
                  <a:cubicBezTo>
                    <a:pt x="60292" y="5014"/>
                    <a:pt x="60593" y="5348"/>
                    <a:pt x="60593" y="5348"/>
                  </a:cubicBezTo>
                  <a:lnTo>
                    <a:pt x="61963" y="6785"/>
                  </a:lnTo>
                  <a:lnTo>
                    <a:pt x="59390" y="9325"/>
                  </a:lnTo>
                  <a:lnTo>
                    <a:pt x="57719" y="7554"/>
                  </a:lnTo>
                  <a:cubicBezTo>
                    <a:pt x="57719" y="7520"/>
                    <a:pt x="57150" y="6685"/>
                    <a:pt x="58454" y="5548"/>
                  </a:cubicBezTo>
                  <a:cubicBezTo>
                    <a:pt x="58855" y="5181"/>
                    <a:pt x="59323" y="4980"/>
                    <a:pt x="59690" y="4980"/>
                  </a:cubicBezTo>
                  <a:close/>
                  <a:moveTo>
                    <a:pt x="65974" y="3276"/>
                  </a:moveTo>
                  <a:lnTo>
                    <a:pt x="67745" y="7554"/>
                  </a:lnTo>
                  <a:cubicBezTo>
                    <a:pt x="66742" y="8055"/>
                    <a:pt x="65472" y="8957"/>
                    <a:pt x="65372" y="8991"/>
                  </a:cubicBezTo>
                  <a:lnTo>
                    <a:pt x="65004" y="9358"/>
                  </a:lnTo>
                  <a:lnTo>
                    <a:pt x="62464" y="6718"/>
                  </a:lnTo>
                  <a:lnTo>
                    <a:pt x="65974" y="3276"/>
                  </a:lnTo>
                  <a:close/>
                  <a:moveTo>
                    <a:pt x="56315" y="7787"/>
                  </a:moveTo>
                  <a:lnTo>
                    <a:pt x="57485" y="7821"/>
                  </a:lnTo>
                  <a:lnTo>
                    <a:pt x="59156" y="9525"/>
                  </a:lnTo>
                  <a:lnTo>
                    <a:pt x="58554" y="10160"/>
                  </a:lnTo>
                  <a:lnTo>
                    <a:pt x="56315" y="7787"/>
                  </a:lnTo>
                  <a:close/>
                  <a:moveTo>
                    <a:pt x="85525" y="4846"/>
                  </a:moveTo>
                  <a:lnTo>
                    <a:pt x="85358" y="6183"/>
                  </a:lnTo>
                  <a:lnTo>
                    <a:pt x="82684" y="7353"/>
                  </a:lnTo>
                  <a:cubicBezTo>
                    <a:pt x="82651" y="7386"/>
                    <a:pt x="82617" y="7453"/>
                    <a:pt x="82617" y="7487"/>
                  </a:cubicBezTo>
                  <a:lnTo>
                    <a:pt x="82546" y="7710"/>
                  </a:lnTo>
                  <a:lnTo>
                    <a:pt x="85324" y="6651"/>
                  </a:lnTo>
                  <a:lnTo>
                    <a:pt x="85291" y="7052"/>
                  </a:lnTo>
                  <a:cubicBezTo>
                    <a:pt x="85291" y="7119"/>
                    <a:pt x="85291" y="7152"/>
                    <a:pt x="85324" y="7186"/>
                  </a:cubicBezTo>
                  <a:lnTo>
                    <a:pt x="87330" y="9057"/>
                  </a:lnTo>
                  <a:cubicBezTo>
                    <a:pt x="87363" y="9057"/>
                    <a:pt x="87363" y="9124"/>
                    <a:pt x="87396" y="9124"/>
                  </a:cubicBezTo>
                  <a:lnTo>
                    <a:pt x="91975" y="10327"/>
                  </a:lnTo>
                  <a:lnTo>
                    <a:pt x="92009" y="10327"/>
                  </a:lnTo>
                  <a:cubicBezTo>
                    <a:pt x="92075" y="10327"/>
                    <a:pt x="92176" y="10294"/>
                    <a:pt x="92176" y="10194"/>
                  </a:cubicBezTo>
                  <a:cubicBezTo>
                    <a:pt x="92176" y="10127"/>
                    <a:pt x="92142" y="10027"/>
                    <a:pt x="92042" y="9993"/>
                  </a:cubicBezTo>
                  <a:lnTo>
                    <a:pt x="87530" y="8790"/>
                  </a:lnTo>
                  <a:lnTo>
                    <a:pt x="85592" y="6985"/>
                  </a:lnTo>
                  <a:lnTo>
                    <a:pt x="85826" y="5381"/>
                  </a:lnTo>
                  <a:lnTo>
                    <a:pt x="89001" y="5715"/>
                  </a:lnTo>
                  <a:lnTo>
                    <a:pt x="89034" y="5715"/>
                  </a:lnTo>
                  <a:lnTo>
                    <a:pt x="90839" y="5481"/>
                  </a:lnTo>
                  <a:lnTo>
                    <a:pt x="89469" y="5314"/>
                  </a:lnTo>
                  <a:lnTo>
                    <a:pt x="89001" y="5348"/>
                  </a:lnTo>
                  <a:lnTo>
                    <a:pt x="85859" y="5047"/>
                  </a:lnTo>
                  <a:lnTo>
                    <a:pt x="85859" y="4880"/>
                  </a:lnTo>
                  <a:lnTo>
                    <a:pt x="85525" y="4846"/>
                  </a:lnTo>
                  <a:close/>
                  <a:moveTo>
                    <a:pt x="18115" y="4011"/>
                  </a:moveTo>
                  <a:lnTo>
                    <a:pt x="21824" y="7320"/>
                  </a:lnTo>
                  <a:lnTo>
                    <a:pt x="19953" y="10495"/>
                  </a:lnTo>
                  <a:lnTo>
                    <a:pt x="15675" y="6651"/>
                  </a:lnTo>
                  <a:lnTo>
                    <a:pt x="18115" y="4011"/>
                  </a:lnTo>
                  <a:close/>
                  <a:moveTo>
                    <a:pt x="24231" y="3810"/>
                  </a:moveTo>
                  <a:lnTo>
                    <a:pt x="26570" y="5782"/>
                  </a:lnTo>
                  <a:lnTo>
                    <a:pt x="24899" y="7687"/>
                  </a:lnTo>
                  <a:cubicBezTo>
                    <a:pt x="24832" y="7787"/>
                    <a:pt x="24832" y="7888"/>
                    <a:pt x="24899" y="7955"/>
                  </a:cubicBezTo>
                  <a:cubicBezTo>
                    <a:pt x="24966" y="7988"/>
                    <a:pt x="24999" y="7988"/>
                    <a:pt x="25033" y="7988"/>
                  </a:cubicBezTo>
                  <a:cubicBezTo>
                    <a:pt x="25066" y="7988"/>
                    <a:pt x="25133" y="7988"/>
                    <a:pt x="25166" y="7955"/>
                  </a:cubicBezTo>
                  <a:lnTo>
                    <a:pt x="26837" y="6016"/>
                  </a:lnTo>
                  <a:lnTo>
                    <a:pt x="29578" y="8356"/>
                  </a:lnTo>
                  <a:lnTo>
                    <a:pt x="26670" y="10962"/>
                  </a:lnTo>
                  <a:lnTo>
                    <a:pt x="22292" y="7219"/>
                  </a:lnTo>
                  <a:lnTo>
                    <a:pt x="24231" y="3810"/>
                  </a:lnTo>
                  <a:close/>
                  <a:moveTo>
                    <a:pt x="82546" y="7710"/>
                  </a:moveTo>
                  <a:lnTo>
                    <a:pt x="82517" y="7721"/>
                  </a:lnTo>
                  <a:lnTo>
                    <a:pt x="81404" y="11157"/>
                  </a:lnTo>
                  <a:lnTo>
                    <a:pt x="81481" y="11029"/>
                  </a:lnTo>
                  <a:lnTo>
                    <a:pt x="82546" y="7710"/>
                  </a:lnTo>
                  <a:close/>
                  <a:moveTo>
                    <a:pt x="62230" y="6985"/>
                  </a:moveTo>
                  <a:lnTo>
                    <a:pt x="64770" y="9559"/>
                  </a:lnTo>
                  <a:lnTo>
                    <a:pt x="62164" y="12166"/>
                  </a:lnTo>
                  <a:lnTo>
                    <a:pt x="59624" y="9525"/>
                  </a:lnTo>
                  <a:lnTo>
                    <a:pt x="62230" y="6985"/>
                  </a:lnTo>
                  <a:close/>
                  <a:moveTo>
                    <a:pt x="133785" y="3443"/>
                  </a:moveTo>
                  <a:lnTo>
                    <a:pt x="132348" y="12199"/>
                  </a:lnTo>
                  <a:lnTo>
                    <a:pt x="131011" y="12232"/>
                  </a:lnTo>
                  <a:lnTo>
                    <a:pt x="129474" y="7721"/>
                  </a:lnTo>
                  <a:cubicBezTo>
                    <a:pt x="129507" y="7687"/>
                    <a:pt x="129574" y="7620"/>
                    <a:pt x="129574" y="7520"/>
                  </a:cubicBezTo>
                  <a:cubicBezTo>
                    <a:pt x="129507" y="7453"/>
                    <a:pt x="129440" y="7386"/>
                    <a:pt x="129340" y="7386"/>
                  </a:cubicBezTo>
                  <a:lnTo>
                    <a:pt x="128638" y="5448"/>
                  </a:lnTo>
                  <a:lnTo>
                    <a:pt x="127970" y="3978"/>
                  </a:lnTo>
                  <a:lnTo>
                    <a:pt x="133785" y="3443"/>
                  </a:lnTo>
                  <a:close/>
                  <a:moveTo>
                    <a:pt x="15474" y="6885"/>
                  </a:moveTo>
                  <a:lnTo>
                    <a:pt x="19786" y="10795"/>
                  </a:lnTo>
                  <a:lnTo>
                    <a:pt x="17814" y="13035"/>
                  </a:lnTo>
                  <a:lnTo>
                    <a:pt x="13369" y="9158"/>
                  </a:lnTo>
                  <a:lnTo>
                    <a:pt x="15474" y="6885"/>
                  </a:lnTo>
                  <a:close/>
                  <a:moveTo>
                    <a:pt x="65004" y="9826"/>
                  </a:moveTo>
                  <a:lnTo>
                    <a:pt x="67578" y="12466"/>
                  </a:lnTo>
                  <a:lnTo>
                    <a:pt x="66408" y="13670"/>
                  </a:lnTo>
                  <a:lnTo>
                    <a:pt x="63768" y="11063"/>
                  </a:lnTo>
                  <a:lnTo>
                    <a:pt x="65004" y="9826"/>
                  </a:lnTo>
                  <a:close/>
                  <a:moveTo>
                    <a:pt x="22125" y="7554"/>
                  </a:moveTo>
                  <a:lnTo>
                    <a:pt x="26403" y="11196"/>
                  </a:lnTo>
                  <a:lnTo>
                    <a:pt x="23462" y="13803"/>
                  </a:lnTo>
                  <a:lnTo>
                    <a:pt x="20220" y="10729"/>
                  </a:lnTo>
                  <a:lnTo>
                    <a:pt x="22125" y="7554"/>
                  </a:lnTo>
                  <a:close/>
                  <a:moveTo>
                    <a:pt x="80378" y="12834"/>
                  </a:moveTo>
                  <a:lnTo>
                    <a:pt x="79657" y="14017"/>
                  </a:lnTo>
                  <a:lnTo>
                    <a:pt x="79676" y="14037"/>
                  </a:lnTo>
                  <a:lnTo>
                    <a:pt x="80394" y="12840"/>
                  </a:lnTo>
                  <a:lnTo>
                    <a:pt x="80394" y="12840"/>
                  </a:lnTo>
                  <a:lnTo>
                    <a:pt x="80378" y="12834"/>
                  </a:lnTo>
                  <a:close/>
                  <a:moveTo>
                    <a:pt x="132314" y="12533"/>
                  </a:moveTo>
                  <a:lnTo>
                    <a:pt x="131947" y="14873"/>
                  </a:lnTo>
                  <a:lnTo>
                    <a:pt x="131145" y="12567"/>
                  </a:lnTo>
                  <a:lnTo>
                    <a:pt x="132314" y="12533"/>
                  </a:lnTo>
                  <a:close/>
                  <a:moveTo>
                    <a:pt x="63500" y="11330"/>
                  </a:moveTo>
                  <a:lnTo>
                    <a:pt x="66141" y="13904"/>
                  </a:lnTo>
                  <a:lnTo>
                    <a:pt x="64971" y="15073"/>
                  </a:lnTo>
                  <a:lnTo>
                    <a:pt x="62397" y="12400"/>
                  </a:lnTo>
                  <a:lnTo>
                    <a:pt x="63500" y="11330"/>
                  </a:lnTo>
                  <a:close/>
                  <a:moveTo>
                    <a:pt x="67912" y="7888"/>
                  </a:moveTo>
                  <a:lnTo>
                    <a:pt x="71020" y="15541"/>
                  </a:lnTo>
                  <a:lnTo>
                    <a:pt x="67945" y="12366"/>
                  </a:lnTo>
                  <a:lnTo>
                    <a:pt x="65272" y="9592"/>
                  </a:lnTo>
                  <a:lnTo>
                    <a:pt x="65639" y="9225"/>
                  </a:lnTo>
                  <a:cubicBezTo>
                    <a:pt x="65639" y="9225"/>
                    <a:pt x="66909" y="8356"/>
                    <a:pt x="67912" y="7888"/>
                  </a:cubicBezTo>
                  <a:close/>
                  <a:moveTo>
                    <a:pt x="56783" y="10695"/>
                  </a:moveTo>
                  <a:lnTo>
                    <a:pt x="58788" y="13502"/>
                  </a:lnTo>
                  <a:lnTo>
                    <a:pt x="56047" y="16210"/>
                  </a:lnTo>
                  <a:lnTo>
                    <a:pt x="55914" y="15976"/>
                  </a:lnTo>
                  <a:lnTo>
                    <a:pt x="55880" y="15909"/>
                  </a:lnTo>
                  <a:lnTo>
                    <a:pt x="53474" y="13970"/>
                  </a:lnTo>
                  <a:lnTo>
                    <a:pt x="53474" y="12567"/>
                  </a:lnTo>
                  <a:lnTo>
                    <a:pt x="53808" y="11196"/>
                  </a:lnTo>
                  <a:lnTo>
                    <a:pt x="55112" y="11698"/>
                  </a:lnTo>
                  <a:cubicBezTo>
                    <a:pt x="55162" y="11714"/>
                    <a:pt x="55195" y="11723"/>
                    <a:pt x="55220" y="11723"/>
                  </a:cubicBezTo>
                  <a:cubicBezTo>
                    <a:pt x="55245" y="11723"/>
                    <a:pt x="55262" y="11714"/>
                    <a:pt x="55279" y="11698"/>
                  </a:cubicBezTo>
                  <a:lnTo>
                    <a:pt x="56783" y="10695"/>
                  </a:lnTo>
                  <a:close/>
                  <a:moveTo>
                    <a:pt x="20020" y="10996"/>
                  </a:moveTo>
                  <a:lnTo>
                    <a:pt x="23195" y="14004"/>
                  </a:lnTo>
                  <a:lnTo>
                    <a:pt x="20020" y="16811"/>
                  </a:lnTo>
                  <a:lnTo>
                    <a:pt x="17179" y="14305"/>
                  </a:lnTo>
                  <a:lnTo>
                    <a:pt x="17981" y="13369"/>
                  </a:lnTo>
                  <a:lnTo>
                    <a:pt x="20020" y="10996"/>
                  </a:lnTo>
                  <a:close/>
                  <a:moveTo>
                    <a:pt x="79149" y="14991"/>
                  </a:moveTo>
                  <a:lnTo>
                    <a:pt x="79141" y="15006"/>
                  </a:lnTo>
                  <a:lnTo>
                    <a:pt x="79367" y="17312"/>
                  </a:lnTo>
                  <a:lnTo>
                    <a:pt x="79149" y="14991"/>
                  </a:lnTo>
                  <a:close/>
                  <a:moveTo>
                    <a:pt x="79367" y="17312"/>
                  </a:moveTo>
                  <a:lnTo>
                    <a:pt x="79367" y="17312"/>
                  </a:lnTo>
                  <a:lnTo>
                    <a:pt x="79367" y="17312"/>
                  </a:lnTo>
                  <a:close/>
                  <a:moveTo>
                    <a:pt x="122789" y="11531"/>
                  </a:moveTo>
                  <a:lnTo>
                    <a:pt x="123926" y="12734"/>
                  </a:lnTo>
                  <a:cubicBezTo>
                    <a:pt x="123959" y="12767"/>
                    <a:pt x="123992" y="12767"/>
                    <a:pt x="124059" y="12767"/>
                  </a:cubicBezTo>
                  <a:lnTo>
                    <a:pt x="130744" y="12567"/>
                  </a:lnTo>
                  <a:lnTo>
                    <a:pt x="131746" y="15407"/>
                  </a:lnTo>
                  <a:lnTo>
                    <a:pt x="128003" y="16577"/>
                  </a:lnTo>
                  <a:lnTo>
                    <a:pt x="127268" y="14906"/>
                  </a:lnTo>
                  <a:cubicBezTo>
                    <a:pt x="127268" y="14873"/>
                    <a:pt x="127234" y="14839"/>
                    <a:pt x="127167" y="14839"/>
                  </a:cubicBezTo>
                  <a:cubicBezTo>
                    <a:pt x="127151" y="14823"/>
                    <a:pt x="127134" y="14814"/>
                    <a:pt x="127117" y="14814"/>
                  </a:cubicBezTo>
                  <a:cubicBezTo>
                    <a:pt x="127101" y="14814"/>
                    <a:pt x="127084" y="14823"/>
                    <a:pt x="127067" y="14839"/>
                  </a:cubicBezTo>
                  <a:lnTo>
                    <a:pt x="122489" y="17546"/>
                  </a:lnTo>
                  <a:lnTo>
                    <a:pt x="122489" y="17546"/>
                  </a:lnTo>
                  <a:lnTo>
                    <a:pt x="122789" y="11531"/>
                  </a:lnTo>
                  <a:close/>
                  <a:moveTo>
                    <a:pt x="48108" y="13884"/>
                  </a:moveTo>
                  <a:cubicBezTo>
                    <a:pt x="48080" y="13884"/>
                    <a:pt x="48051" y="13891"/>
                    <a:pt x="48026" y="13904"/>
                  </a:cubicBezTo>
                  <a:lnTo>
                    <a:pt x="42211" y="17814"/>
                  </a:lnTo>
                  <a:cubicBezTo>
                    <a:pt x="42111" y="17847"/>
                    <a:pt x="42111" y="17981"/>
                    <a:pt x="42178" y="18048"/>
                  </a:cubicBezTo>
                  <a:cubicBezTo>
                    <a:pt x="42211" y="18081"/>
                    <a:pt x="42245" y="18148"/>
                    <a:pt x="42278" y="18148"/>
                  </a:cubicBezTo>
                  <a:cubicBezTo>
                    <a:pt x="42345" y="18148"/>
                    <a:pt x="42378" y="18148"/>
                    <a:pt x="42378" y="18081"/>
                  </a:cubicBezTo>
                  <a:lnTo>
                    <a:pt x="48194" y="14204"/>
                  </a:lnTo>
                  <a:cubicBezTo>
                    <a:pt x="48260" y="14171"/>
                    <a:pt x="48260" y="14037"/>
                    <a:pt x="48227" y="13970"/>
                  </a:cubicBezTo>
                  <a:cubicBezTo>
                    <a:pt x="48206" y="13907"/>
                    <a:pt x="48158" y="13884"/>
                    <a:pt x="48108" y="13884"/>
                  </a:cubicBezTo>
                  <a:close/>
                  <a:moveTo>
                    <a:pt x="127067" y="15207"/>
                  </a:moveTo>
                  <a:lnTo>
                    <a:pt x="127736" y="16677"/>
                  </a:lnTo>
                  <a:lnTo>
                    <a:pt x="122455" y="18315"/>
                  </a:lnTo>
                  <a:lnTo>
                    <a:pt x="122455" y="17914"/>
                  </a:lnTo>
                  <a:lnTo>
                    <a:pt x="127067" y="15207"/>
                  </a:lnTo>
                  <a:close/>
                  <a:moveTo>
                    <a:pt x="29845" y="8623"/>
                  </a:moveTo>
                  <a:lnTo>
                    <a:pt x="34090" y="12232"/>
                  </a:lnTo>
                  <a:lnTo>
                    <a:pt x="37165" y="15641"/>
                  </a:lnTo>
                  <a:lnTo>
                    <a:pt x="35260" y="18382"/>
                  </a:lnTo>
                  <a:lnTo>
                    <a:pt x="26904" y="11163"/>
                  </a:lnTo>
                  <a:lnTo>
                    <a:pt x="29845" y="8623"/>
                  </a:lnTo>
                  <a:close/>
                  <a:moveTo>
                    <a:pt x="66408" y="14171"/>
                  </a:moveTo>
                  <a:lnTo>
                    <a:pt x="69650" y="17379"/>
                  </a:lnTo>
                  <a:lnTo>
                    <a:pt x="68480" y="18716"/>
                  </a:lnTo>
                  <a:lnTo>
                    <a:pt x="65238" y="15341"/>
                  </a:lnTo>
                  <a:lnTo>
                    <a:pt x="66408" y="14171"/>
                  </a:lnTo>
                  <a:close/>
                  <a:moveTo>
                    <a:pt x="67812" y="12734"/>
                  </a:moveTo>
                  <a:lnTo>
                    <a:pt x="71354" y="16377"/>
                  </a:lnTo>
                  <a:lnTo>
                    <a:pt x="71388" y="16577"/>
                  </a:lnTo>
                  <a:lnTo>
                    <a:pt x="68881" y="19184"/>
                  </a:lnTo>
                  <a:lnTo>
                    <a:pt x="68681" y="18984"/>
                  </a:lnTo>
                  <a:lnTo>
                    <a:pt x="69984" y="17513"/>
                  </a:lnTo>
                  <a:cubicBezTo>
                    <a:pt x="70084" y="17413"/>
                    <a:pt x="70084" y="17346"/>
                    <a:pt x="69984" y="17246"/>
                  </a:cubicBezTo>
                  <a:lnTo>
                    <a:pt x="66642" y="13904"/>
                  </a:lnTo>
                  <a:lnTo>
                    <a:pt x="67812" y="12734"/>
                  </a:lnTo>
                  <a:close/>
                  <a:moveTo>
                    <a:pt x="16945" y="14539"/>
                  </a:moveTo>
                  <a:lnTo>
                    <a:pt x="19719" y="17012"/>
                  </a:lnTo>
                  <a:lnTo>
                    <a:pt x="17179" y="19251"/>
                  </a:lnTo>
                  <a:lnTo>
                    <a:pt x="14672" y="17179"/>
                  </a:lnTo>
                  <a:lnTo>
                    <a:pt x="16945" y="14539"/>
                  </a:lnTo>
                  <a:close/>
                  <a:moveTo>
                    <a:pt x="117275" y="4312"/>
                  </a:moveTo>
                  <a:lnTo>
                    <a:pt x="119915" y="12032"/>
                  </a:lnTo>
                  <a:lnTo>
                    <a:pt x="119915" y="12333"/>
                  </a:lnTo>
                  <a:lnTo>
                    <a:pt x="115938" y="14204"/>
                  </a:lnTo>
                  <a:cubicBezTo>
                    <a:pt x="115905" y="14238"/>
                    <a:pt x="115871" y="14305"/>
                    <a:pt x="115871" y="14371"/>
                  </a:cubicBezTo>
                  <a:lnTo>
                    <a:pt x="115871" y="19685"/>
                  </a:lnTo>
                  <a:lnTo>
                    <a:pt x="112964" y="19886"/>
                  </a:lnTo>
                  <a:lnTo>
                    <a:pt x="112629" y="14706"/>
                  </a:lnTo>
                  <a:lnTo>
                    <a:pt x="115871" y="10695"/>
                  </a:lnTo>
                  <a:cubicBezTo>
                    <a:pt x="115905" y="10662"/>
                    <a:pt x="115905" y="10628"/>
                    <a:pt x="115905" y="10561"/>
                  </a:cubicBezTo>
                  <a:lnTo>
                    <a:pt x="115637" y="8122"/>
                  </a:lnTo>
                  <a:lnTo>
                    <a:pt x="117275" y="4312"/>
                  </a:lnTo>
                  <a:close/>
                  <a:moveTo>
                    <a:pt x="71689" y="16744"/>
                  </a:moveTo>
                  <a:lnTo>
                    <a:pt x="72290" y="17379"/>
                  </a:lnTo>
                  <a:lnTo>
                    <a:pt x="69683" y="19986"/>
                  </a:lnTo>
                  <a:lnTo>
                    <a:pt x="69149" y="19385"/>
                  </a:lnTo>
                  <a:lnTo>
                    <a:pt x="71689" y="16744"/>
                  </a:lnTo>
                  <a:close/>
                  <a:moveTo>
                    <a:pt x="23395" y="14238"/>
                  </a:moveTo>
                  <a:lnTo>
                    <a:pt x="28542" y="19084"/>
                  </a:lnTo>
                  <a:lnTo>
                    <a:pt x="27539" y="20187"/>
                  </a:lnTo>
                  <a:lnTo>
                    <a:pt x="21457" y="15976"/>
                  </a:lnTo>
                  <a:lnTo>
                    <a:pt x="23395" y="14238"/>
                  </a:lnTo>
                  <a:close/>
                  <a:moveTo>
                    <a:pt x="102035" y="6183"/>
                  </a:moveTo>
                  <a:lnTo>
                    <a:pt x="107683" y="6484"/>
                  </a:lnTo>
                  <a:lnTo>
                    <a:pt x="111192" y="7988"/>
                  </a:lnTo>
                  <a:lnTo>
                    <a:pt x="111226" y="7988"/>
                  </a:lnTo>
                  <a:lnTo>
                    <a:pt x="115270" y="8222"/>
                  </a:lnTo>
                  <a:lnTo>
                    <a:pt x="115470" y="10495"/>
                  </a:lnTo>
                  <a:lnTo>
                    <a:pt x="112262" y="14505"/>
                  </a:lnTo>
                  <a:cubicBezTo>
                    <a:pt x="112228" y="14539"/>
                    <a:pt x="112228" y="14572"/>
                    <a:pt x="112228" y="14605"/>
                  </a:cubicBezTo>
                  <a:lnTo>
                    <a:pt x="112596" y="19919"/>
                  </a:lnTo>
                  <a:lnTo>
                    <a:pt x="111426" y="20688"/>
                  </a:lnTo>
                  <a:lnTo>
                    <a:pt x="108184" y="19886"/>
                  </a:lnTo>
                  <a:lnTo>
                    <a:pt x="108184" y="17580"/>
                  </a:lnTo>
                  <a:lnTo>
                    <a:pt x="108184" y="17546"/>
                  </a:lnTo>
                  <a:lnTo>
                    <a:pt x="107549" y="15508"/>
                  </a:lnTo>
                  <a:cubicBezTo>
                    <a:pt x="107549" y="15407"/>
                    <a:pt x="107449" y="15374"/>
                    <a:pt x="107416" y="15374"/>
                  </a:cubicBezTo>
                  <a:lnTo>
                    <a:pt x="101767" y="14171"/>
                  </a:lnTo>
                  <a:lnTo>
                    <a:pt x="101901" y="9726"/>
                  </a:lnTo>
                  <a:lnTo>
                    <a:pt x="108552" y="11230"/>
                  </a:lnTo>
                  <a:cubicBezTo>
                    <a:pt x="108564" y="11236"/>
                    <a:pt x="108578" y="11239"/>
                    <a:pt x="108593" y="11239"/>
                  </a:cubicBezTo>
                  <a:cubicBezTo>
                    <a:pt x="108662" y="11239"/>
                    <a:pt x="108752" y="11179"/>
                    <a:pt x="108752" y="11096"/>
                  </a:cubicBezTo>
                  <a:cubicBezTo>
                    <a:pt x="108786" y="11029"/>
                    <a:pt x="108719" y="10896"/>
                    <a:pt x="108619" y="10896"/>
                  </a:cubicBezTo>
                  <a:lnTo>
                    <a:pt x="101935" y="9392"/>
                  </a:lnTo>
                  <a:lnTo>
                    <a:pt x="102035" y="6183"/>
                  </a:lnTo>
                  <a:close/>
                  <a:moveTo>
                    <a:pt x="127836" y="17012"/>
                  </a:moveTo>
                  <a:lnTo>
                    <a:pt x="128270" y="17914"/>
                  </a:lnTo>
                  <a:lnTo>
                    <a:pt x="127502" y="22025"/>
                  </a:lnTo>
                  <a:lnTo>
                    <a:pt x="122255" y="21590"/>
                  </a:lnTo>
                  <a:lnTo>
                    <a:pt x="122422" y="18683"/>
                  </a:lnTo>
                  <a:lnTo>
                    <a:pt x="127836" y="17012"/>
                  </a:lnTo>
                  <a:close/>
                  <a:moveTo>
                    <a:pt x="26670" y="11364"/>
                  </a:moveTo>
                  <a:lnTo>
                    <a:pt x="35092" y="18649"/>
                  </a:lnTo>
                  <a:lnTo>
                    <a:pt x="32252" y="22092"/>
                  </a:lnTo>
                  <a:lnTo>
                    <a:pt x="23696" y="14004"/>
                  </a:lnTo>
                  <a:lnTo>
                    <a:pt x="26670" y="11364"/>
                  </a:lnTo>
                  <a:close/>
                  <a:moveTo>
                    <a:pt x="131780" y="15809"/>
                  </a:moveTo>
                  <a:lnTo>
                    <a:pt x="130977" y="22292"/>
                  </a:lnTo>
                  <a:lnTo>
                    <a:pt x="127836" y="22058"/>
                  </a:lnTo>
                  <a:lnTo>
                    <a:pt x="128605" y="17914"/>
                  </a:lnTo>
                  <a:lnTo>
                    <a:pt x="128605" y="17847"/>
                  </a:lnTo>
                  <a:lnTo>
                    <a:pt x="128170" y="16911"/>
                  </a:lnTo>
                  <a:lnTo>
                    <a:pt x="131780" y="15809"/>
                  </a:lnTo>
                  <a:close/>
                  <a:moveTo>
                    <a:pt x="21189" y="16176"/>
                  </a:moveTo>
                  <a:lnTo>
                    <a:pt x="27339" y="20421"/>
                  </a:lnTo>
                  <a:lnTo>
                    <a:pt x="25534" y="22392"/>
                  </a:lnTo>
                  <a:lnTo>
                    <a:pt x="20220" y="17012"/>
                  </a:lnTo>
                  <a:lnTo>
                    <a:pt x="21189" y="16176"/>
                  </a:lnTo>
                  <a:close/>
                  <a:moveTo>
                    <a:pt x="119815" y="12634"/>
                  </a:moveTo>
                  <a:lnTo>
                    <a:pt x="119614" y="15541"/>
                  </a:lnTo>
                  <a:lnTo>
                    <a:pt x="117208" y="20989"/>
                  </a:lnTo>
                  <a:lnTo>
                    <a:pt x="112395" y="21423"/>
                  </a:lnTo>
                  <a:cubicBezTo>
                    <a:pt x="112329" y="21423"/>
                    <a:pt x="112295" y="21490"/>
                    <a:pt x="112262" y="21524"/>
                  </a:cubicBezTo>
                  <a:lnTo>
                    <a:pt x="111560" y="22727"/>
                  </a:lnTo>
                  <a:lnTo>
                    <a:pt x="108218" y="21356"/>
                  </a:lnTo>
                  <a:lnTo>
                    <a:pt x="108218" y="20220"/>
                  </a:lnTo>
                  <a:lnTo>
                    <a:pt x="111426" y="21022"/>
                  </a:lnTo>
                  <a:lnTo>
                    <a:pt x="111460" y="21022"/>
                  </a:lnTo>
                  <a:cubicBezTo>
                    <a:pt x="111493" y="21022"/>
                    <a:pt x="111493" y="20989"/>
                    <a:pt x="111560" y="20989"/>
                  </a:cubicBezTo>
                  <a:lnTo>
                    <a:pt x="112863" y="20153"/>
                  </a:lnTo>
                  <a:lnTo>
                    <a:pt x="115971" y="19886"/>
                  </a:lnTo>
                  <a:cubicBezTo>
                    <a:pt x="116072" y="19886"/>
                    <a:pt x="116139" y="19819"/>
                    <a:pt x="116139" y="19719"/>
                  </a:cubicBezTo>
                  <a:lnTo>
                    <a:pt x="116139" y="14371"/>
                  </a:lnTo>
                  <a:lnTo>
                    <a:pt x="119815" y="12634"/>
                  </a:lnTo>
                  <a:close/>
                  <a:moveTo>
                    <a:pt x="79041" y="19986"/>
                  </a:moveTo>
                  <a:lnTo>
                    <a:pt x="77011" y="23413"/>
                  </a:lnTo>
                  <a:lnTo>
                    <a:pt x="77011" y="23413"/>
                  </a:lnTo>
                  <a:lnTo>
                    <a:pt x="77036" y="23429"/>
                  </a:lnTo>
                  <a:lnTo>
                    <a:pt x="79058" y="19995"/>
                  </a:lnTo>
                  <a:lnTo>
                    <a:pt x="79041" y="19986"/>
                  </a:lnTo>
                  <a:close/>
                  <a:moveTo>
                    <a:pt x="85491" y="17012"/>
                  </a:moveTo>
                  <a:lnTo>
                    <a:pt x="86026" y="17513"/>
                  </a:lnTo>
                  <a:lnTo>
                    <a:pt x="88466" y="19819"/>
                  </a:lnTo>
                  <a:lnTo>
                    <a:pt x="86461" y="23529"/>
                  </a:lnTo>
                  <a:lnTo>
                    <a:pt x="83954" y="22192"/>
                  </a:lnTo>
                  <a:lnTo>
                    <a:pt x="85491" y="17012"/>
                  </a:lnTo>
                  <a:close/>
                  <a:moveTo>
                    <a:pt x="61762" y="17906"/>
                  </a:moveTo>
                  <a:cubicBezTo>
                    <a:pt x="61721" y="17906"/>
                    <a:pt x="61679" y="17931"/>
                    <a:pt x="61629" y="17981"/>
                  </a:cubicBezTo>
                  <a:cubicBezTo>
                    <a:pt x="61562" y="18048"/>
                    <a:pt x="61562" y="18148"/>
                    <a:pt x="61629" y="18215"/>
                  </a:cubicBezTo>
                  <a:lnTo>
                    <a:pt x="67076" y="23562"/>
                  </a:lnTo>
                  <a:cubicBezTo>
                    <a:pt x="67110" y="23596"/>
                    <a:pt x="67143" y="23596"/>
                    <a:pt x="67177" y="23596"/>
                  </a:cubicBezTo>
                  <a:cubicBezTo>
                    <a:pt x="67244" y="23596"/>
                    <a:pt x="67277" y="23596"/>
                    <a:pt x="67310" y="23562"/>
                  </a:cubicBezTo>
                  <a:cubicBezTo>
                    <a:pt x="67411" y="23495"/>
                    <a:pt x="67411" y="23395"/>
                    <a:pt x="67310" y="23328"/>
                  </a:cubicBezTo>
                  <a:lnTo>
                    <a:pt x="61896" y="17981"/>
                  </a:lnTo>
                  <a:cubicBezTo>
                    <a:pt x="61846" y="17931"/>
                    <a:pt x="61804" y="17906"/>
                    <a:pt x="61762" y="17906"/>
                  </a:cubicBezTo>
                  <a:close/>
                  <a:moveTo>
                    <a:pt x="95986" y="19017"/>
                  </a:moveTo>
                  <a:lnTo>
                    <a:pt x="98225" y="19351"/>
                  </a:lnTo>
                  <a:lnTo>
                    <a:pt x="104909" y="22493"/>
                  </a:lnTo>
                  <a:lnTo>
                    <a:pt x="104575" y="24231"/>
                  </a:lnTo>
                  <a:lnTo>
                    <a:pt x="94749" y="19986"/>
                  </a:lnTo>
                  <a:lnTo>
                    <a:pt x="95986" y="19017"/>
                  </a:lnTo>
                  <a:close/>
                  <a:moveTo>
                    <a:pt x="55993" y="20036"/>
                  </a:moveTo>
                  <a:cubicBezTo>
                    <a:pt x="55947" y="20036"/>
                    <a:pt x="55897" y="20053"/>
                    <a:pt x="55847" y="20086"/>
                  </a:cubicBezTo>
                  <a:lnTo>
                    <a:pt x="51235" y="24264"/>
                  </a:lnTo>
                  <a:cubicBezTo>
                    <a:pt x="51135" y="24364"/>
                    <a:pt x="51135" y="24431"/>
                    <a:pt x="51235" y="24531"/>
                  </a:cubicBezTo>
                  <a:cubicBezTo>
                    <a:pt x="51268" y="24565"/>
                    <a:pt x="51302" y="24565"/>
                    <a:pt x="51335" y="24565"/>
                  </a:cubicBezTo>
                  <a:cubicBezTo>
                    <a:pt x="51402" y="24565"/>
                    <a:pt x="51435" y="24565"/>
                    <a:pt x="51469" y="24531"/>
                  </a:cubicBezTo>
                  <a:lnTo>
                    <a:pt x="56114" y="20354"/>
                  </a:lnTo>
                  <a:cubicBezTo>
                    <a:pt x="56181" y="20254"/>
                    <a:pt x="56181" y="20187"/>
                    <a:pt x="56114" y="20086"/>
                  </a:cubicBezTo>
                  <a:cubicBezTo>
                    <a:pt x="56081" y="20053"/>
                    <a:pt x="56039" y="20036"/>
                    <a:pt x="55993" y="20036"/>
                  </a:cubicBezTo>
                  <a:close/>
                  <a:moveTo>
                    <a:pt x="139366" y="25334"/>
                  </a:moveTo>
                  <a:cubicBezTo>
                    <a:pt x="139299" y="25334"/>
                    <a:pt x="139199" y="25400"/>
                    <a:pt x="139199" y="25501"/>
                  </a:cubicBezTo>
                  <a:cubicBezTo>
                    <a:pt x="139166" y="25567"/>
                    <a:pt x="139266" y="25668"/>
                    <a:pt x="139333" y="25668"/>
                  </a:cubicBezTo>
                  <a:lnTo>
                    <a:pt x="141338" y="25735"/>
                  </a:lnTo>
                  <a:lnTo>
                    <a:pt x="141338" y="25400"/>
                  </a:lnTo>
                  <a:lnTo>
                    <a:pt x="139366" y="25334"/>
                  </a:lnTo>
                  <a:close/>
                  <a:moveTo>
                    <a:pt x="28809" y="19351"/>
                  </a:moveTo>
                  <a:lnTo>
                    <a:pt x="32018" y="22359"/>
                  </a:lnTo>
                  <a:lnTo>
                    <a:pt x="29177" y="26035"/>
                  </a:lnTo>
                  <a:lnTo>
                    <a:pt x="25735" y="22660"/>
                  </a:lnTo>
                  <a:lnTo>
                    <a:pt x="28809" y="19351"/>
                  </a:lnTo>
                  <a:close/>
                  <a:moveTo>
                    <a:pt x="19986" y="17246"/>
                  </a:moveTo>
                  <a:lnTo>
                    <a:pt x="25334" y="22660"/>
                  </a:lnTo>
                  <a:lnTo>
                    <a:pt x="21925" y="26336"/>
                  </a:lnTo>
                  <a:lnTo>
                    <a:pt x="17680" y="19685"/>
                  </a:lnTo>
                  <a:lnTo>
                    <a:pt x="17647" y="19652"/>
                  </a:lnTo>
                  <a:lnTo>
                    <a:pt x="17446" y="19485"/>
                  </a:lnTo>
                  <a:lnTo>
                    <a:pt x="19986" y="17246"/>
                  </a:lnTo>
                  <a:close/>
                  <a:moveTo>
                    <a:pt x="2440" y="13603"/>
                  </a:moveTo>
                  <a:lnTo>
                    <a:pt x="11364" y="24431"/>
                  </a:lnTo>
                  <a:lnTo>
                    <a:pt x="8456" y="27071"/>
                  </a:lnTo>
                  <a:lnTo>
                    <a:pt x="4078" y="20487"/>
                  </a:lnTo>
                  <a:lnTo>
                    <a:pt x="4011" y="20421"/>
                  </a:lnTo>
                  <a:lnTo>
                    <a:pt x="2841" y="19518"/>
                  </a:lnTo>
                  <a:lnTo>
                    <a:pt x="2440" y="13603"/>
                  </a:lnTo>
                  <a:close/>
                  <a:moveTo>
                    <a:pt x="88733" y="20020"/>
                  </a:moveTo>
                  <a:lnTo>
                    <a:pt x="90070" y="20588"/>
                  </a:lnTo>
                  <a:lnTo>
                    <a:pt x="92410" y="24565"/>
                  </a:lnTo>
                  <a:cubicBezTo>
                    <a:pt x="92476" y="24598"/>
                    <a:pt x="92543" y="24665"/>
                    <a:pt x="92577" y="24665"/>
                  </a:cubicBezTo>
                  <a:cubicBezTo>
                    <a:pt x="92644" y="24665"/>
                    <a:pt x="92644" y="24598"/>
                    <a:pt x="92677" y="24598"/>
                  </a:cubicBezTo>
                  <a:cubicBezTo>
                    <a:pt x="92744" y="24565"/>
                    <a:pt x="92744" y="24498"/>
                    <a:pt x="92677" y="24431"/>
                  </a:cubicBezTo>
                  <a:lnTo>
                    <a:pt x="90571" y="20889"/>
                  </a:lnTo>
                  <a:lnTo>
                    <a:pt x="94448" y="22593"/>
                  </a:lnTo>
                  <a:lnTo>
                    <a:pt x="92844" y="27239"/>
                  </a:lnTo>
                  <a:lnTo>
                    <a:pt x="87965" y="24331"/>
                  </a:lnTo>
                  <a:lnTo>
                    <a:pt x="86728" y="23696"/>
                  </a:lnTo>
                  <a:lnTo>
                    <a:pt x="88733" y="20020"/>
                  </a:lnTo>
                  <a:close/>
                  <a:moveTo>
                    <a:pt x="35293" y="18883"/>
                  </a:moveTo>
                  <a:lnTo>
                    <a:pt x="40406" y="24398"/>
                  </a:lnTo>
                  <a:lnTo>
                    <a:pt x="36496" y="27406"/>
                  </a:lnTo>
                  <a:lnTo>
                    <a:pt x="32486" y="22359"/>
                  </a:lnTo>
                  <a:lnTo>
                    <a:pt x="35293" y="18883"/>
                  </a:lnTo>
                  <a:close/>
                  <a:moveTo>
                    <a:pt x="37432" y="15842"/>
                  </a:moveTo>
                  <a:lnTo>
                    <a:pt x="44584" y="23830"/>
                  </a:lnTo>
                  <a:lnTo>
                    <a:pt x="46289" y="25735"/>
                  </a:lnTo>
                  <a:lnTo>
                    <a:pt x="44116" y="27840"/>
                  </a:lnTo>
                  <a:lnTo>
                    <a:pt x="35560" y="18582"/>
                  </a:lnTo>
                  <a:lnTo>
                    <a:pt x="37432" y="15842"/>
                  </a:lnTo>
                  <a:close/>
                  <a:moveTo>
                    <a:pt x="76769" y="23896"/>
                  </a:moveTo>
                  <a:lnTo>
                    <a:pt x="79977" y="25868"/>
                  </a:lnTo>
                  <a:lnTo>
                    <a:pt x="78640" y="27840"/>
                  </a:lnTo>
                  <a:lnTo>
                    <a:pt x="78607" y="27773"/>
                  </a:lnTo>
                  <a:lnTo>
                    <a:pt x="75666" y="25735"/>
                  </a:lnTo>
                  <a:lnTo>
                    <a:pt x="76769" y="23896"/>
                  </a:lnTo>
                  <a:close/>
                  <a:moveTo>
                    <a:pt x="2975" y="20086"/>
                  </a:moveTo>
                  <a:lnTo>
                    <a:pt x="3777" y="20721"/>
                  </a:lnTo>
                  <a:lnTo>
                    <a:pt x="8155" y="27372"/>
                  </a:lnTo>
                  <a:lnTo>
                    <a:pt x="6016" y="29277"/>
                  </a:lnTo>
                  <a:lnTo>
                    <a:pt x="2975" y="20086"/>
                  </a:lnTo>
                  <a:close/>
                  <a:moveTo>
                    <a:pt x="122221" y="21891"/>
                  </a:moveTo>
                  <a:lnTo>
                    <a:pt x="127502" y="22326"/>
                  </a:lnTo>
                  <a:cubicBezTo>
                    <a:pt x="127569" y="22359"/>
                    <a:pt x="127602" y="22392"/>
                    <a:pt x="127635" y="22392"/>
                  </a:cubicBezTo>
                  <a:lnTo>
                    <a:pt x="127669" y="22392"/>
                  </a:lnTo>
                  <a:cubicBezTo>
                    <a:pt x="127736" y="22392"/>
                    <a:pt x="127769" y="22392"/>
                    <a:pt x="127802" y="22359"/>
                  </a:cubicBezTo>
                  <a:lnTo>
                    <a:pt x="130977" y="22593"/>
                  </a:lnTo>
                  <a:lnTo>
                    <a:pt x="130142" y="29377"/>
                  </a:lnTo>
                  <a:lnTo>
                    <a:pt x="121653" y="27740"/>
                  </a:lnTo>
                  <a:lnTo>
                    <a:pt x="122221" y="21891"/>
                  </a:lnTo>
                  <a:close/>
                  <a:moveTo>
                    <a:pt x="25534" y="22860"/>
                  </a:moveTo>
                  <a:lnTo>
                    <a:pt x="28910" y="26269"/>
                  </a:lnTo>
                  <a:lnTo>
                    <a:pt x="24130" y="29712"/>
                  </a:lnTo>
                  <a:lnTo>
                    <a:pt x="22125" y="26570"/>
                  </a:lnTo>
                  <a:lnTo>
                    <a:pt x="25534" y="22860"/>
                  </a:lnTo>
                  <a:close/>
                  <a:moveTo>
                    <a:pt x="121887" y="22326"/>
                  </a:moveTo>
                  <a:lnTo>
                    <a:pt x="121152" y="29545"/>
                  </a:lnTo>
                  <a:lnTo>
                    <a:pt x="118745" y="29779"/>
                  </a:lnTo>
                  <a:lnTo>
                    <a:pt x="118745" y="26169"/>
                  </a:lnTo>
                  <a:lnTo>
                    <a:pt x="121887" y="22326"/>
                  </a:lnTo>
                  <a:close/>
                  <a:moveTo>
                    <a:pt x="83018" y="22058"/>
                  </a:moveTo>
                  <a:lnTo>
                    <a:pt x="86427" y="23863"/>
                  </a:lnTo>
                  <a:lnTo>
                    <a:pt x="87831" y="24565"/>
                  </a:lnTo>
                  <a:lnTo>
                    <a:pt x="91908" y="27038"/>
                  </a:lnTo>
                  <a:lnTo>
                    <a:pt x="90906" y="30213"/>
                  </a:lnTo>
                  <a:lnTo>
                    <a:pt x="81381" y="24398"/>
                  </a:lnTo>
                  <a:lnTo>
                    <a:pt x="83018" y="22058"/>
                  </a:lnTo>
                  <a:close/>
                  <a:moveTo>
                    <a:pt x="94816" y="22693"/>
                  </a:moveTo>
                  <a:lnTo>
                    <a:pt x="104508" y="27038"/>
                  </a:lnTo>
                  <a:lnTo>
                    <a:pt x="104207" y="28442"/>
                  </a:lnTo>
                  <a:lnTo>
                    <a:pt x="98225" y="28442"/>
                  </a:lnTo>
                  <a:cubicBezTo>
                    <a:pt x="98158" y="28442"/>
                    <a:pt x="98058" y="28542"/>
                    <a:pt x="98058" y="28609"/>
                  </a:cubicBezTo>
                  <a:lnTo>
                    <a:pt x="97824" y="30982"/>
                  </a:lnTo>
                  <a:lnTo>
                    <a:pt x="94883" y="28575"/>
                  </a:lnTo>
                  <a:lnTo>
                    <a:pt x="95986" y="25969"/>
                  </a:lnTo>
                  <a:lnTo>
                    <a:pt x="98191" y="26804"/>
                  </a:lnTo>
                  <a:cubicBezTo>
                    <a:pt x="98211" y="26824"/>
                    <a:pt x="98233" y="26832"/>
                    <a:pt x="98256" y="26832"/>
                  </a:cubicBezTo>
                  <a:cubicBezTo>
                    <a:pt x="98311" y="26832"/>
                    <a:pt x="98368" y="26784"/>
                    <a:pt x="98392" y="26737"/>
                  </a:cubicBezTo>
                  <a:cubicBezTo>
                    <a:pt x="98425" y="26637"/>
                    <a:pt x="98392" y="26570"/>
                    <a:pt x="98325" y="26537"/>
                  </a:cubicBezTo>
                  <a:lnTo>
                    <a:pt x="95986" y="25601"/>
                  </a:lnTo>
                  <a:cubicBezTo>
                    <a:pt x="95961" y="25593"/>
                    <a:pt x="95938" y="25588"/>
                    <a:pt x="95916" y="25588"/>
                  </a:cubicBezTo>
                  <a:cubicBezTo>
                    <a:pt x="95852" y="25588"/>
                    <a:pt x="95802" y="25626"/>
                    <a:pt x="95752" y="25701"/>
                  </a:cubicBezTo>
                  <a:lnTo>
                    <a:pt x="94649" y="28308"/>
                  </a:lnTo>
                  <a:lnTo>
                    <a:pt x="94315" y="28041"/>
                  </a:lnTo>
                  <a:lnTo>
                    <a:pt x="93178" y="27372"/>
                  </a:lnTo>
                  <a:lnTo>
                    <a:pt x="94816" y="22693"/>
                  </a:lnTo>
                  <a:close/>
                  <a:moveTo>
                    <a:pt x="40674" y="24665"/>
                  </a:moveTo>
                  <a:lnTo>
                    <a:pt x="43849" y="28074"/>
                  </a:lnTo>
                  <a:lnTo>
                    <a:pt x="41710" y="30213"/>
                  </a:lnTo>
                  <a:lnTo>
                    <a:pt x="39337" y="31015"/>
                  </a:lnTo>
                  <a:lnTo>
                    <a:pt x="36697" y="27706"/>
                  </a:lnTo>
                  <a:lnTo>
                    <a:pt x="40674" y="24665"/>
                  </a:lnTo>
                  <a:close/>
                  <a:moveTo>
                    <a:pt x="68348" y="23640"/>
                  </a:moveTo>
                  <a:cubicBezTo>
                    <a:pt x="68282" y="23640"/>
                    <a:pt x="68231" y="23711"/>
                    <a:pt x="68179" y="23763"/>
                  </a:cubicBezTo>
                  <a:lnTo>
                    <a:pt x="66475" y="30848"/>
                  </a:lnTo>
                  <a:cubicBezTo>
                    <a:pt x="66441" y="30948"/>
                    <a:pt x="66475" y="31049"/>
                    <a:pt x="66609" y="31049"/>
                  </a:cubicBezTo>
                  <a:cubicBezTo>
                    <a:pt x="66742" y="31049"/>
                    <a:pt x="66776" y="31015"/>
                    <a:pt x="66809" y="30915"/>
                  </a:cubicBezTo>
                  <a:lnTo>
                    <a:pt x="68514" y="23863"/>
                  </a:lnTo>
                  <a:cubicBezTo>
                    <a:pt x="68580" y="23763"/>
                    <a:pt x="68480" y="23696"/>
                    <a:pt x="68413" y="23662"/>
                  </a:cubicBezTo>
                  <a:cubicBezTo>
                    <a:pt x="68390" y="23647"/>
                    <a:pt x="68368" y="23640"/>
                    <a:pt x="68348" y="23640"/>
                  </a:cubicBezTo>
                  <a:close/>
                  <a:moveTo>
                    <a:pt x="101534" y="28776"/>
                  </a:moveTo>
                  <a:lnTo>
                    <a:pt x="101534" y="31450"/>
                  </a:lnTo>
                  <a:lnTo>
                    <a:pt x="98325" y="30748"/>
                  </a:lnTo>
                  <a:lnTo>
                    <a:pt x="98225" y="30748"/>
                  </a:lnTo>
                  <a:lnTo>
                    <a:pt x="98425" y="28776"/>
                  </a:lnTo>
                  <a:close/>
                  <a:moveTo>
                    <a:pt x="89469" y="14438"/>
                  </a:moveTo>
                  <a:lnTo>
                    <a:pt x="91908" y="15608"/>
                  </a:lnTo>
                  <a:lnTo>
                    <a:pt x="94716" y="19418"/>
                  </a:lnTo>
                  <a:lnTo>
                    <a:pt x="94214" y="19786"/>
                  </a:lnTo>
                  <a:cubicBezTo>
                    <a:pt x="94181" y="19852"/>
                    <a:pt x="94181" y="19919"/>
                    <a:pt x="94181" y="19953"/>
                  </a:cubicBezTo>
                  <a:cubicBezTo>
                    <a:pt x="94181" y="20020"/>
                    <a:pt x="94214" y="20053"/>
                    <a:pt x="94248" y="20086"/>
                  </a:cubicBezTo>
                  <a:lnTo>
                    <a:pt x="104441" y="24498"/>
                  </a:lnTo>
                  <a:cubicBezTo>
                    <a:pt x="104508" y="24531"/>
                    <a:pt x="104541" y="24565"/>
                    <a:pt x="104575" y="24565"/>
                  </a:cubicBezTo>
                  <a:lnTo>
                    <a:pt x="104675" y="24565"/>
                  </a:lnTo>
                  <a:lnTo>
                    <a:pt x="109588" y="26704"/>
                  </a:lnTo>
                  <a:lnTo>
                    <a:pt x="108017" y="31717"/>
                  </a:lnTo>
                  <a:lnTo>
                    <a:pt x="106346" y="27472"/>
                  </a:lnTo>
                  <a:cubicBezTo>
                    <a:pt x="106346" y="27439"/>
                    <a:pt x="106279" y="27406"/>
                    <a:pt x="106246" y="27406"/>
                  </a:cubicBezTo>
                  <a:lnTo>
                    <a:pt x="104742" y="26737"/>
                  </a:lnTo>
                  <a:lnTo>
                    <a:pt x="88733" y="19585"/>
                  </a:lnTo>
                  <a:lnTo>
                    <a:pt x="86327" y="17312"/>
                  </a:lnTo>
                  <a:lnTo>
                    <a:pt x="87029" y="15341"/>
                  </a:lnTo>
                  <a:lnTo>
                    <a:pt x="89469" y="14438"/>
                  </a:lnTo>
                  <a:close/>
                  <a:moveTo>
                    <a:pt x="93211" y="31750"/>
                  </a:moveTo>
                  <a:lnTo>
                    <a:pt x="93211" y="31750"/>
                  </a:lnTo>
                  <a:cubicBezTo>
                    <a:pt x="93211" y="31751"/>
                    <a:pt x="93211" y="31751"/>
                    <a:pt x="93211" y="31751"/>
                  </a:cubicBezTo>
                  <a:lnTo>
                    <a:pt x="93211" y="31751"/>
                  </a:lnTo>
                  <a:lnTo>
                    <a:pt x="93212" y="31750"/>
                  </a:lnTo>
                  <a:lnTo>
                    <a:pt x="93211" y="31750"/>
                  </a:lnTo>
                  <a:close/>
                  <a:moveTo>
                    <a:pt x="32319" y="22593"/>
                  </a:moveTo>
                  <a:lnTo>
                    <a:pt x="36362" y="27740"/>
                  </a:lnTo>
                  <a:lnTo>
                    <a:pt x="39003" y="31082"/>
                  </a:lnTo>
                  <a:lnTo>
                    <a:pt x="35360" y="32285"/>
                  </a:lnTo>
                  <a:lnTo>
                    <a:pt x="32151" y="28943"/>
                  </a:lnTo>
                  <a:lnTo>
                    <a:pt x="29444" y="26269"/>
                  </a:lnTo>
                  <a:lnTo>
                    <a:pt x="32319" y="22593"/>
                  </a:lnTo>
                  <a:close/>
                  <a:moveTo>
                    <a:pt x="121252" y="29879"/>
                  </a:moveTo>
                  <a:lnTo>
                    <a:pt x="124895" y="31550"/>
                  </a:lnTo>
                  <a:lnTo>
                    <a:pt x="120617" y="32786"/>
                  </a:lnTo>
                  <a:lnTo>
                    <a:pt x="118812" y="30113"/>
                  </a:lnTo>
                  <a:lnTo>
                    <a:pt x="121252" y="29879"/>
                  </a:lnTo>
                  <a:close/>
                  <a:moveTo>
                    <a:pt x="104876" y="27205"/>
                  </a:moveTo>
                  <a:lnTo>
                    <a:pt x="106112" y="27740"/>
                  </a:lnTo>
                  <a:lnTo>
                    <a:pt x="108117" y="32887"/>
                  </a:lnTo>
                  <a:lnTo>
                    <a:pt x="108117" y="32887"/>
                  </a:lnTo>
                  <a:lnTo>
                    <a:pt x="101868" y="31516"/>
                  </a:lnTo>
                  <a:lnTo>
                    <a:pt x="101868" y="28776"/>
                  </a:lnTo>
                  <a:lnTo>
                    <a:pt x="104374" y="28776"/>
                  </a:lnTo>
                  <a:cubicBezTo>
                    <a:pt x="104441" y="28776"/>
                    <a:pt x="104541" y="28742"/>
                    <a:pt x="104541" y="28676"/>
                  </a:cubicBezTo>
                  <a:lnTo>
                    <a:pt x="104876" y="27205"/>
                  </a:lnTo>
                  <a:close/>
                  <a:moveTo>
                    <a:pt x="78005" y="29344"/>
                  </a:moveTo>
                  <a:lnTo>
                    <a:pt x="78807" y="31516"/>
                  </a:lnTo>
                  <a:lnTo>
                    <a:pt x="74964" y="33756"/>
                  </a:lnTo>
                  <a:lnTo>
                    <a:pt x="78005" y="29344"/>
                  </a:lnTo>
                  <a:close/>
                  <a:moveTo>
                    <a:pt x="31951" y="29344"/>
                  </a:moveTo>
                  <a:lnTo>
                    <a:pt x="35026" y="32419"/>
                  </a:lnTo>
                  <a:lnTo>
                    <a:pt x="31516" y="33589"/>
                  </a:lnTo>
                  <a:lnTo>
                    <a:pt x="30414" y="33956"/>
                  </a:lnTo>
                  <a:lnTo>
                    <a:pt x="29377" y="31851"/>
                  </a:lnTo>
                  <a:lnTo>
                    <a:pt x="31951" y="29344"/>
                  </a:lnTo>
                  <a:close/>
                  <a:moveTo>
                    <a:pt x="118478" y="30113"/>
                  </a:moveTo>
                  <a:lnTo>
                    <a:pt x="120316" y="32887"/>
                  </a:lnTo>
                  <a:lnTo>
                    <a:pt x="116606" y="33956"/>
                  </a:lnTo>
                  <a:lnTo>
                    <a:pt x="115704" y="30414"/>
                  </a:lnTo>
                  <a:lnTo>
                    <a:pt x="118478" y="30113"/>
                  </a:lnTo>
                  <a:close/>
                  <a:moveTo>
                    <a:pt x="99829" y="32653"/>
                  </a:moveTo>
                  <a:lnTo>
                    <a:pt x="99819" y="32673"/>
                  </a:lnTo>
                  <a:lnTo>
                    <a:pt x="101467" y="34056"/>
                  </a:lnTo>
                  <a:lnTo>
                    <a:pt x="101467" y="34017"/>
                  </a:lnTo>
                  <a:lnTo>
                    <a:pt x="99829" y="32653"/>
                  </a:lnTo>
                  <a:close/>
                  <a:moveTo>
                    <a:pt x="121620" y="28074"/>
                  </a:moveTo>
                  <a:lnTo>
                    <a:pt x="130109" y="29712"/>
                  </a:lnTo>
                  <a:lnTo>
                    <a:pt x="129474" y="34558"/>
                  </a:lnTo>
                  <a:lnTo>
                    <a:pt x="125430" y="31416"/>
                  </a:lnTo>
                  <a:lnTo>
                    <a:pt x="121452" y="29578"/>
                  </a:lnTo>
                  <a:lnTo>
                    <a:pt x="121620" y="28074"/>
                  </a:lnTo>
                  <a:close/>
                  <a:moveTo>
                    <a:pt x="29177" y="26503"/>
                  </a:moveTo>
                  <a:lnTo>
                    <a:pt x="31717" y="29077"/>
                  </a:lnTo>
                  <a:lnTo>
                    <a:pt x="29043" y="31684"/>
                  </a:lnTo>
                  <a:cubicBezTo>
                    <a:pt x="29010" y="31750"/>
                    <a:pt x="28976" y="31784"/>
                    <a:pt x="29010" y="31884"/>
                  </a:cubicBezTo>
                  <a:lnTo>
                    <a:pt x="30079" y="34090"/>
                  </a:lnTo>
                  <a:lnTo>
                    <a:pt x="27239" y="35026"/>
                  </a:lnTo>
                  <a:lnTo>
                    <a:pt x="27005" y="34224"/>
                  </a:lnTo>
                  <a:lnTo>
                    <a:pt x="27005" y="34190"/>
                  </a:lnTo>
                  <a:lnTo>
                    <a:pt x="24331" y="29946"/>
                  </a:lnTo>
                  <a:lnTo>
                    <a:pt x="29177" y="26503"/>
                  </a:lnTo>
                  <a:close/>
                  <a:moveTo>
                    <a:pt x="43013" y="29411"/>
                  </a:moveTo>
                  <a:lnTo>
                    <a:pt x="44851" y="33756"/>
                  </a:lnTo>
                  <a:lnTo>
                    <a:pt x="38902" y="35393"/>
                  </a:lnTo>
                  <a:lnTo>
                    <a:pt x="35661" y="32619"/>
                  </a:lnTo>
                  <a:lnTo>
                    <a:pt x="39337" y="31383"/>
                  </a:lnTo>
                  <a:lnTo>
                    <a:pt x="41877" y="30514"/>
                  </a:lnTo>
                  <a:cubicBezTo>
                    <a:pt x="41910" y="30514"/>
                    <a:pt x="41944" y="30447"/>
                    <a:pt x="41944" y="30447"/>
                  </a:cubicBezTo>
                  <a:lnTo>
                    <a:pt x="43013" y="29411"/>
                  </a:lnTo>
                  <a:close/>
                  <a:moveTo>
                    <a:pt x="101868" y="31851"/>
                  </a:moveTo>
                  <a:lnTo>
                    <a:pt x="108285" y="33254"/>
                  </a:lnTo>
                  <a:lnTo>
                    <a:pt x="109387" y="35995"/>
                  </a:lnTo>
                  <a:lnTo>
                    <a:pt x="109387" y="35995"/>
                  </a:lnTo>
                  <a:lnTo>
                    <a:pt x="101868" y="35092"/>
                  </a:lnTo>
                  <a:lnTo>
                    <a:pt x="101868" y="34391"/>
                  </a:lnTo>
                  <a:lnTo>
                    <a:pt x="101868" y="31851"/>
                  </a:lnTo>
                  <a:close/>
                  <a:moveTo>
                    <a:pt x="115370" y="30447"/>
                  </a:moveTo>
                  <a:lnTo>
                    <a:pt x="116272" y="34090"/>
                  </a:lnTo>
                  <a:lnTo>
                    <a:pt x="109722" y="35995"/>
                  </a:lnTo>
                  <a:lnTo>
                    <a:pt x="108285" y="32385"/>
                  </a:lnTo>
                  <a:lnTo>
                    <a:pt x="113231" y="30681"/>
                  </a:lnTo>
                  <a:lnTo>
                    <a:pt x="115370" y="30447"/>
                  </a:lnTo>
                  <a:close/>
                  <a:moveTo>
                    <a:pt x="8322" y="27606"/>
                  </a:moveTo>
                  <a:lnTo>
                    <a:pt x="13001" y="34056"/>
                  </a:lnTo>
                  <a:lnTo>
                    <a:pt x="9525" y="36563"/>
                  </a:lnTo>
                  <a:lnTo>
                    <a:pt x="4746" y="30915"/>
                  </a:lnTo>
                  <a:lnTo>
                    <a:pt x="6016" y="29712"/>
                  </a:lnTo>
                  <a:lnTo>
                    <a:pt x="8322" y="27606"/>
                  </a:lnTo>
                  <a:close/>
                  <a:moveTo>
                    <a:pt x="40574" y="35226"/>
                  </a:moveTo>
                  <a:lnTo>
                    <a:pt x="41041" y="37098"/>
                  </a:lnTo>
                  <a:lnTo>
                    <a:pt x="41041" y="37098"/>
                  </a:lnTo>
                  <a:lnTo>
                    <a:pt x="39237" y="35594"/>
                  </a:lnTo>
                  <a:lnTo>
                    <a:pt x="40574" y="35226"/>
                  </a:lnTo>
                  <a:close/>
                  <a:moveTo>
                    <a:pt x="17212" y="19652"/>
                  </a:moveTo>
                  <a:lnTo>
                    <a:pt x="17446" y="19819"/>
                  </a:lnTo>
                  <a:lnTo>
                    <a:pt x="23863" y="29845"/>
                  </a:lnTo>
                  <a:lnTo>
                    <a:pt x="22326" y="30948"/>
                  </a:lnTo>
                  <a:cubicBezTo>
                    <a:pt x="22225" y="31049"/>
                    <a:pt x="22225" y="31115"/>
                    <a:pt x="22292" y="31216"/>
                  </a:cubicBezTo>
                  <a:cubicBezTo>
                    <a:pt x="22292" y="31249"/>
                    <a:pt x="22359" y="31282"/>
                    <a:pt x="22392" y="31282"/>
                  </a:cubicBezTo>
                  <a:cubicBezTo>
                    <a:pt x="22392" y="31282"/>
                    <a:pt x="22459" y="31282"/>
                    <a:pt x="22493" y="31249"/>
                  </a:cubicBezTo>
                  <a:lnTo>
                    <a:pt x="24030" y="30180"/>
                  </a:lnTo>
                  <a:lnTo>
                    <a:pt x="26704" y="34357"/>
                  </a:lnTo>
                  <a:lnTo>
                    <a:pt x="26971" y="35126"/>
                  </a:lnTo>
                  <a:lnTo>
                    <a:pt x="22994" y="36530"/>
                  </a:lnTo>
                  <a:lnTo>
                    <a:pt x="20254" y="37632"/>
                  </a:lnTo>
                  <a:lnTo>
                    <a:pt x="18115" y="34257"/>
                  </a:lnTo>
                  <a:lnTo>
                    <a:pt x="20320" y="32519"/>
                  </a:lnTo>
                  <a:cubicBezTo>
                    <a:pt x="20387" y="32419"/>
                    <a:pt x="20387" y="32352"/>
                    <a:pt x="20354" y="32252"/>
                  </a:cubicBezTo>
                  <a:cubicBezTo>
                    <a:pt x="20315" y="32213"/>
                    <a:pt x="20264" y="32196"/>
                    <a:pt x="20215" y="32196"/>
                  </a:cubicBezTo>
                  <a:cubicBezTo>
                    <a:pt x="20181" y="32196"/>
                    <a:pt x="20148" y="32204"/>
                    <a:pt x="20120" y="32218"/>
                  </a:cubicBezTo>
                  <a:lnTo>
                    <a:pt x="17881" y="33923"/>
                  </a:lnTo>
                  <a:lnTo>
                    <a:pt x="15608" y="30380"/>
                  </a:lnTo>
                  <a:lnTo>
                    <a:pt x="17680" y="28676"/>
                  </a:lnTo>
                  <a:cubicBezTo>
                    <a:pt x="17747" y="28575"/>
                    <a:pt x="17747" y="28509"/>
                    <a:pt x="17714" y="28408"/>
                  </a:cubicBezTo>
                  <a:cubicBezTo>
                    <a:pt x="17674" y="28369"/>
                    <a:pt x="17624" y="28353"/>
                    <a:pt x="17575" y="28353"/>
                  </a:cubicBezTo>
                  <a:cubicBezTo>
                    <a:pt x="17541" y="28353"/>
                    <a:pt x="17507" y="28361"/>
                    <a:pt x="17480" y="28375"/>
                  </a:cubicBezTo>
                  <a:lnTo>
                    <a:pt x="15441" y="30046"/>
                  </a:lnTo>
                  <a:lnTo>
                    <a:pt x="11831" y="24498"/>
                  </a:lnTo>
                  <a:lnTo>
                    <a:pt x="13536" y="22894"/>
                  </a:lnTo>
                  <a:lnTo>
                    <a:pt x="17212" y="19652"/>
                  </a:lnTo>
                  <a:close/>
                  <a:moveTo>
                    <a:pt x="84296" y="33375"/>
                  </a:moveTo>
                  <a:cubicBezTo>
                    <a:pt x="84239" y="33375"/>
                    <a:pt x="84179" y="33406"/>
                    <a:pt x="84155" y="33455"/>
                  </a:cubicBezTo>
                  <a:lnTo>
                    <a:pt x="82617" y="37866"/>
                  </a:lnTo>
                  <a:cubicBezTo>
                    <a:pt x="82550" y="37933"/>
                    <a:pt x="82617" y="38034"/>
                    <a:pt x="82684" y="38067"/>
                  </a:cubicBezTo>
                  <a:lnTo>
                    <a:pt x="82717" y="38100"/>
                  </a:lnTo>
                  <a:cubicBezTo>
                    <a:pt x="82818" y="38100"/>
                    <a:pt x="82851" y="38067"/>
                    <a:pt x="82885" y="37967"/>
                  </a:cubicBezTo>
                  <a:lnTo>
                    <a:pt x="84422" y="33589"/>
                  </a:lnTo>
                  <a:cubicBezTo>
                    <a:pt x="84489" y="33522"/>
                    <a:pt x="84422" y="33421"/>
                    <a:pt x="84355" y="33388"/>
                  </a:cubicBezTo>
                  <a:cubicBezTo>
                    <a:pt x="84337" y="33379"/>
                    <a:pt x="84317" y="33375"/>
                    <a:pt x="84296" y="33375"/>
                  </a:cubicBezTo>
                  <a:close/>
                  <a:moveTo>
                    <a:pt x="62264" y="37933"/>
                  </a:moveTo>
                  <a:lnTo>
                    <a:pt x="62241" y="37941"/>
                  </a:lnTo>
                  <a:lnTo>
                    <a:pt x="62241" y="37941"/>
                  </a:lnTo>
                  <a:lnTo>
                    <a:pt x="63601" y="38936"/>
                  </a:lnTo>
                  <a:lnTo>
                    <a:pt x="63610" y="38927"/>
                  </a:lnTo>
                  <a:lnTo>
                    <a:pt x="63610" y="38927"/>
                  </a:lnTo>
                  <a:lnTo>
                    <a:pt x="62264" y="37933"/>
                  </a:lnTo>
                  <a:close/>
                  <a:moveTo>
                    <a:pt x="11531" y="24765"/>
                  </a:moveTo>
                  <a:lnTo>
                    <a:pt x="19886" y="37766"/>
                  </a:lnTo>
                  <a:lnTo>
                    <a:pt x="16978" y="38969"/>
                  </a:lnTo>
                  <a:lnTo>
                    <a:pt x="8623" y="27406"/>
                  </a:lnTo>
                  <a:lnTo>
                    <a:pt x="11531" y="24765"/>
                  </a:lnTo>
                  <a:close/>
                  <a:moveTo>
                    <a:pt x="86749" y="34162"/>
                  </a:moveTo>
                  <a:cubicBezTo>
                    <a:pt x="86692" y="34162"/>
                    <a:pt x="86651" y="34210"/>
                    <a:pt x="86628" y="34257"/>
                  </a:cubicBezTo>
                  <a:lnTo>
                    <a:pt x="84689" y="38769"/>
                  </a:lnTo>
                  <a:cubicBezTo>
                    <a:pt x="84656" y="38869"/>
                    <a:pt x="84689" y="38936"/>
                    <a:pt x="84756" y="38969"/>
                  </a:cubicBezTo>
                  <a:lnTo>
                    <a:pt x="84823" y="38969"/>
                  </a:lnTo>
                  <a:cubicBezTo>
                    <a:pt x="84890" y="38969"/>
                    <a:pt x="84957" y="38936"/>
                    <a:pt x="84990" y="38902"/>
                  </a:cubicBezTo>
                  <a:lnTo>
                    <a:pt x="86895" y="34391"/>
                  </a:lnTo>
                  <a:cubicBezTo>
                    <a:pt x="86962" y="34290"/>
                    <a:pt x="86895" y="34224"/>
                    <a:pt x="86828" y="34190"/>
                  </a:cubicBezTo>
                  <a:cubicBezTo>
                    <a:pt x="86799" y="34171"/>
                    <a:pt x="86772" y="34162"/>
                    <a:pt x="86749" y="34162"/>
                  </a:cubicBezTo>
                  <a:close/>
                  <a:moveTo>
                    <a:pt x="92563" y="35332"/>
                  </a:moveTo>
                  <a:cubicBezTo>
                    <a:pt x="92504" y="35332"/>
                    <a:pt x="92457" y="35379"/>
                    <a:pt x="92410" y="35427"/>
                  </a:cubicBezTo>
                  <a:lnTo>
                    <a:pt x="90337" y="41209"/>
                  </a:lnTo>
                  <a:cubicBezTo>
                    <a:pt x="90271" y="41275"/>
                    <a:pt x="90337" y="41376"/>
                    <a:pt x="90404" y="41409"/>
                  </a:cubicBezTo>
                  <a:cubicBezTo>
                    <a:pt x="90404" y="41442"/>
                    <a:pt x="90471" y="41442"/>
                    <a:pt x="90471" y="41442"/>
                  </a:cubicBezTo>
                  <a:cubicBezTo>
                    <a:pt x="90538" y="41442"/>
                    <a:pt x="90571" y="41409"/>
                    <a:pt x="90605" y="41309"/>
                  </a:cubicBezTo>
                  <a:lnTo>
                    <a:pt x="92710" y="35560"/>
                  </a:lnTo>
                  <a:cubicBezTo>
                    <a:pt x="92744" y="35460"/>
                    <a:pt x="92710" y="35393"/>
                    <a:pt x="92644" y="35360"/>
                  </a:cubicBezTo>
                  <a:cubicBezTo>
                    <a:pt x="92614" y="35340"/>
                    <a:pt x="92588" y="35332"/>
                    <a:pt x="92563" y="35332"/>
                  </a:cubicBezTo>
                  <a:close/>
                  <a:moveTo>
                    <a:pt x="128605" y="41710"/>
                  </a:moveTo>
                  <a:lnTo>
                    <a:pt x="128601" y="41743"/>
                  </a:lnTo>
                  <a:lnTo>
                    <a:pt x="139769" y="41743"/>
                  </a:lnTo>
                  <a:lnTo>
                    <a:pt x="139767" y="41710"/>
                  </a:lnTo>
                  <a:close/>
                  <a:moveTo>
                    <a:pt x="4579" y="31115"/>
                  </a:moveTo>
                  <a:lnTo>
                    <a:pt x="9459" y="36897"/>
                  </a:lnTo>
                  <a:cubicBezTo>
                    <a:pt x="9492" y="36931"/>
                    <a:pt x="9525" y="36931"/>
                    <a:pt x="9592" y="36931"/>
                  </a:cubicBezTo>
                  <a:cubicBezTo>
                    <a:pt x="9592" y="36931"/>
                    <a:pt x="9626" y="36931"/>
                    <a:pt x="9659" y="36897"/>
                  </a:cubicBezTo>
                  <a:lnTo>
                    <a:pt x="13269" y="34290"/>
                  </a:lnTo>
                  <a:lnTo>
                    <a:pt x="16677" y="39070"/>
                  </a:lnTo>
                  <a:lnTo>
                    <a:pt x="14004" y="40172"/>
                  </a:lnTo>
                  <a:lnTo>
                    <a:pt x="9191" y="43481"/>
                  </a:lnTo>
                  <a:lnTo>
                    <a:pt x="6685" y="40239"/>
                  </a:lnTo>
                  <a:lnTo>
                    <a:pt x="5983" y="39270"/>
                  </a:lnTo>
                  <a:lnTo>
                    <a:pt x="7854" y="38167"/>
                  </a:lnTo>
                  <a:cubicBezTo>
                    <a:pt x="7921" y="38100"/>
                    <a:pt x="7955" y="38000"/>
                    <a:pt x="7921" y="37933"/>
                  </a:cubicBezTo>
                  <a:cubicBezTo>
                    <a:pt x="7852" y="37910"/>
                    <a:pt x="7799" y="37871"/>
                    <a:pt x="7739" y="37871"/>
                  </a:cubicBezTo>
                  <a:cubicBezTo>
                    <a:pt x="7713" y="37871"/>
                    <a:pt x="7685" y="37879"/>
                    <a:pt x="7654" y="37900"/>
                  </a:cubicBezTo>
                  <a:lnTo>
                    <a:pt x="5782" y="38969"/>
                  </a:lnTo>
                  <a:lnTo>
                    <a:pt x="5749" y="39003"/>
                  </a:lnTo>
                  <a:lnTo>
                    <a:pt x="1671" y="33722"/>
                  </a:lnTo>
                  <a:lnTo>
                    <a:pt x="4579" y="31115"/>
                  </a:lnTo>
                  <a:close/>
                  <a:moveTo>
                    <a:pt x="120383" y="39237"/>
                  </a:moveTo>
                  <a:lnTo>
                    <a:pt x="124460" y="41844"/>
                  </a:lnTo>
                  <a:lnTo>
                    <a:pt x="121987" y="44952"/>
                  </a:lnTo>
                  <a:lnTo>
                    <a:pt x="120383" y="39237"/>
                  </a:lnTo>
                  <a:close/>
                  <a:moveTo>
                    <a:pt x="110457" y="44384"/>
                  </a:moveTo>
                  <a:lnTo>
                    <a:pt x="111393" y="47124"/>
                  </a:lnTo>
                  <a:lnTo>
                    <a:pt x="106781" y="48093"/>
                  </a:lnTo>
                  <a:lnTo>
                    <a:pt x="107583" y="45486"/>
                  </a:lnTo>
                  <a:lnTo>
                    <a:pt x="110390" y="44450"/>
                  </a:lnTo>
                  <a:cubicBezTo>
                    <a:pt x="110424" y="44417"/>
                    <a:pt x="110457" y="44417"/>
                    <a:pt x="110457" y="44384"/>
                  </a:cubicBezTo>
                  <a:close/>
                  <a:moveTo>
                    <a:pt x="91374" y="44417"/>
                  </a:moveTo>
                  <a:lnTo>
                    <a:pt x="87864" y="48494"/>
                  </a:lnTo>
                  <a:lnTo>
                    <a:pt x="81381" y="44484"/>
                  </a:lnTo>
                  <a:lnTo>
                    <a:pt x="91374" y="44417"/>
                  </a:lnTo>
                  <a:close/>
                  <a:moveTo>
                    <a:pt x="118044" y="33923"/>
                  </a:moveTo>
                  <a:lnTo>
                    <a:pt x="119915" y="38936"/>
                  </a:lnTo>
                  <a:lnTo>
                    <a:pt x="121753" y="45420"/>
                  </a:lnTo>
                  <a:cubicBezTo>
                    <a:pt x="121753" y="45486"/>
                    <a:pt x="121820" y="45553"/>
                    <a:pt x="121887" y="45553"/>
                  </a:cubicBezTo>
                  <a:lnTo>
                    <a:pt x="121920" y="45553"/>
                  </a:lnTo>
                  <a:cubicBezTo>
                    <a:pt x="121954" y="45553"/>
                    <a:pt x="121987" y="45486"/>
                    <a:pt x="122054" y="45453"/>
                  </a:cubicBezTo>
                  <a:lnTo>
                    <a:pt x="124761" y="42111"/>
                  </a:lnTo>
                  <a:lnTo>
                    <a:pt x="128003" y="44216"/>
                  </a:lnTo>
                  <a:lnTo>
                    <a:pt x="127970" y="44484"/>
                  </a:lnTo>
                  <a:lnTo>
                    <a:pt x="112462" y="49163"/>
                  </a:lnTo>
                  <a:lnTo>
                    <a:pt x="110056" y="42044"/>
                  </a:lnTo>
                  <a:lnTo>
                    <a:pt x="109789" y="36362"/>
                  </a:lnTo>
                  <a:lnTo>
                    <a:pt x="116372" y="34424"/>
                  </a:lnTo>
                  <a:lnTo>
                    <a:pt x="117709" y="39571"/>
                  </a:lnTo>
                  <a:cubicBezTo>
                    <a:pt x="117743" y="39638"/>
                    <a:pt x="117776" y="39705"/>
                    <a:pt x="117843" y="39705"/>
                  </a:cubicBezTo>
                  <a:lnTo>
                    <a:pt x="117910" y="39705"/>
                  </a:lnTo>
                  <a:cubicBezTo>
                    <a:pt x="117977" y="39638"/>
                    <a:pt x="118077" y="39571"/>
                    <a:pt x="118044" y="39471"/>
                  </a:cubicBezTo>
                  <a:lnTo>
                    <a:pt x="116707" y="34290"/>
                  </a:lnTo>
                  <a:lnTo>
                    <a:pt x="118044" y="33923"/>
                  </a:lnTo>
                  <a:close/>
                  <a:moveTo>
                    <a:pt x="92309" y="43916"/>
                  </a:moveTo>
                  <a:lnTo>
                    <a:pt x="95384" y="46155"/>
                  </a:lnTo>
                  <a:lnTo>
                    <a:pt x="95384" y="49096"/>
                  </a:lnTo>
                  <a:lnTo>
                    <a:pt x="94482" y="50199"/>
                  </a:lnTo>
                  <a:lnTo>
                    <a:pt x="91975" y="44283"/>
                  </a:lnTo>
                  <a:lnTo>
                    <a:pt x="92309" y="43916"/>
                  </a:lnTo>
                  <a:close/>
                  <a:moveTo>
                    <a:pt x="91708" y="44584"/>
                  </a:moveTo>
                  <a:lnTo>
                    <a:pt x="94214" y="50466"/>
                  </a:lnTo>
                  <a:lnTo>
                    <a:pt x="94214" y="50466"/>
                  </a:lnTo>
                  <a:lnTo>
                    <a:pt x="88165" y="48661"/>
                  </a:lnTo>
                  <a:lnTo>
                    <a:pt x="91708" y="44584"/>
                  </a:lnTo>
                  <a:close/>
                  <a:moveTo>
                    <a:pt x="21913" y="48615"/>
                  </a:moveTo>
                  <a:cubicBezTo>
                    <a:pt x="21893" y="48615"/>
                    <a:pt x="21874" y="48620"/>
                    <a:pt x="21858" y="48628"/>
                  </a:cubicBezTo>
                  <a:lnTo>
                    <a:pt x="16845" y="50600"/>
                  </a:lnTo>
                  <a:cubicBezTo>
                    <a:pt x="16778" y="50600"/>
                    <a:pt x="16711" y="50667"/>
                    <a:pt x="16778" y="50767"/>
                  </a:cubicBezTo>
                  <a:cubicBezTo>
                    <a:pt x="16811" y="50834"/>
                    <a:pt x="16845" y="50901"/>
                    <a:pt x="16945" y="50901"/>
                  </a:cubicBezTo>
                  <a:lnTo>
                    <a:pt x="16978" y="50901"/>
                  </a:lnTo>
                  <a:lnTo>
                    <a:pt x="21991" y="48929"/>
                  </a:lnTo>
                  <a:cubicBezTo>
                    <a:pt x="22058" y="48895"/>
                    <a:pt x="22125" y="48795"/>
                    <a:pt x="22058" y="48728"/>
                  </a:cubicBezTo>
                  <a:cubicBezTo>
                    <a:pt x="22033" y="48653"/>
                    <a:pt x="21971" y="48615"/>
                    <a:pt x="21913" y="48615"/>
                  </a:cubicBezTo>
                  <a:close/>
                  <a:moveTo>
                    <a:pt x="48628" y="42880"/>
                  </a:moveTo>
                  <a:lnTo>
                    <a:pt x="44384" y="50967"/>
                  </a:lnTo>
                  <a:lnTo>
                    <a:pt x="43247" y="44551"/>
                  </a:lnTo>
                  <a:lnTo>
                    <a:pt x="48628" y="42880"/>
                  </a:lnTo>
                  <a:close/>
                  <a:moveTo>
                    <a:pt x="111526" y="47425"/>
                  </a:moveTo>
                  <a:lnTo>
                    <a:pt x="112128" y="49263"/>
                  </a:lnTo>
                  <a:lnTo>
                    <a:pt x="105878" y="51168"/>
                  </a:lnTo>
                  <a:lnTo>
                    <a:pt x="106714" y="48427"/>
                  </a:lnTo>
                  <a:lnTo>
                    <a:pt x="111526" y="47425"/>
                  </a:lnTo>
                  <a:close/>
                  <a:moveTo>
                    <a:pt x="101901" y="35427"/>
                  </a:moveTo>
                  <a:lnTo>
                    <a:pt x="109488" y="36362"/>
                  </a:lnTo>
                  <a:lnTo>
                    <a:pt x="109755" y="42077"/>
                  </a:lnTo>
                  <a:lnTo>
                    <a:pt x="109755" y="42111"/>
                  </a:lnTo>
                  <a:lnTo>
                    <a:pt x="110424" y="44116"/>
                  </a:lnTo>
                  <a:lnTo>
                    <a:pt x="110290" y="44116"/>
                  </a:lnTo>
                  <a:lnTo>
                    <a:pt x="107583" y="45119"/>
                  </a:lnTo>
                  <a:lnTo>
                    <a:pt x="106914" y="43080"/>
                  </a:lnTo>
                  <a:cubicBezTo>
                    <a:pt x="106889" y="42978"/>
                    <a:pt x="106824" y="42934"/>
                    <a:pt x="106765" y="42934"/>
                  </a:cubicBezTo>
                  <a:cubicBezTo>
                    <a:pt x="106747" y="42934"/>
                    <a:pt x="106730" y="42939"/>
                    <a:pt x="106714" y="42946"/>
                  </a:cubicBezTo>
                  <a:cubicBezTo>
                    <a:pt x="106580" y="42980"/>
                    <a:pt x="106547" y="43080"/>
                    <a:pt x="106580" y="43147"/>
                  </a:cubicBezTo>
                  <a:lnTo>
                    <a:pt x="107282" y="45319"/>
                  </a:lnTo>
                  <a:lnTo>
                    <a:pt x="106146" y="48996"/>
                  </a:lnTo>
                  <a:lnTo>
                    <a:pt x="104274" y="43916"/>
                  </a:lnTo>
                  <a:cubicBezTo>
                    <a:pt x="104249" y="43840"/>
                    <a:pt x="104186" y="43803"/>
                    <a:pt x="104128" y="43803"/>
                  </a:cubicBezTo>
                  <a:cubicBezTo>
                    <a:pt x="104109" y="43803"/>
                    <a:pt x="104090" y="43807"/>
                    <a:pt x="104074" y="43815"/>
                  </a:cubicBezTo>
                  <a:cubicBezTo>
                    <a:pt x="103973" y="43882"/>
                    <a:pt x="103940" y="43949"/>
                    <a:pt x="103973" y="44049"/>
                  </a:cubicBezTo>
                  <a:lnTo>
                    <a:pt x="106012" y="49497"/>
                  </a:lnTo>
                  <a:lnTo>
                    <a:pt x="106045" y="49564"/>
                  </a:lnTo>
                  <a:lnTo>
                    <a:pt x="105511" y="51302"/>
                  </a:lnTo>
                  <a:lnTo>
                    <a:pt x="104508" y="51602"/>
                  </a:lnTo>
                  <a:lnTo>
                    <a:pt x="101901" y="44417"/>
                  </a:lnTo>
                  <a:lnTo>
                    <a:pt x="101901" y="35427"/>
                  </a:lnTo>
                  <a:close/>
                  <a:moveTo>
                    <a:pt x="128304" y="44417"/>
                  </a:moveTo>
                  <a:lnTo>
                    <a:pt x="128939" y="44785"/>
                  </a:lnTo>
                  <a:lnTo>
                    <a:pt x="140269" y="49831"/>
                  </a:lnTo>
                  <a:lnTo>
                    <a:pt x="140436" y="52672"/>
                  </a:lnTo>
                  <a:lnTo>
                    <a:pt x="132481" y="51469"/>
                  </a:lnTo>
                  <a:lnTo>
                    <a:pt x="127602" y="50734"/>
                  </a:lnTo>
                  <a:lnTo>
                    <a:pt x="128304" y="44417"/>
                  </a:lnTo>
                  <a:close/>
                  <a:moveTo>
                    <a:pt x="21524" y="45787"/>
                  </a:moveTo>
                  <a:cubicBezTo>
                    <a:pt x="21457" y="45821"/>
                    <a:pt x="21390" y="45921"/>
                    <a:pt x="21390" y="45988"/>
                  </a:cubicBezTo>
                  <a:lnTo>
                    <a:pt x="23161" y="52639"/>
                  </a:lnTo>
                  <a:cubicBezTo>
                    <a:pt x="23161" y="52672"/>
                    <a:pt x="23195" y="52705"/>
                    <a:pt x="23228" y="52705"/>
                  </a:cubicBezTo>
                  <a:cubicBezTo>
                    <a:pt x="23261" y="52705"/>
                    <a:pt x="23261" y="52772"/>
                    <a:pt x="23328" y="52772"/>
                  </a:cubicBezTo>
                  <a:lnTo>
                    <a:pt x="23362" y="52772"/>
                  </a:lnTo>
                  <a:lnTo>
                    <a:pt x="30012" y="50867"/>
                  </a:lnTo>
                  <a:cubicBezTo>
                    <a:pt x="30079" y="50834"/>
                    <a:pt x="30113" y="50767"/>
                    <a:pt x="30113" y="50667"/>
                  </a:cubicBezTo>
                  <a:cubicBezTo>
                    <a:pt x="30087" y="50615"/>
                    <a:pt x="30042" y="50544"/>
                    <a:pt x="29977" y="50544"/>
                  </a:cubicBezTo>
                  <a:cubicBezTo>
                    <a:pt x="29957" y="50544"/>
                    <a:pt x="29936" y="50551"/>
                    <a:pt x="29912" y="50566"/>
                  </a:cubicBezTo>
                  <a:lnTo>
                    <a:pt x="23462" y="52405"/>
                  </a:lnTo>
                  <a:lnTo>
                    <a:pt x="21724" y="45921"/>
                  </a:lnTo>
                  <a:cubicBezTo>
                    <a:pt x="21691" y="45821"/>
                    <a:pt x="21624" y="45787"/>
                    <a:pt x="21524" y="45787"/>
                  </a:cubicBezTo>
                  <a:close/>
                  <a:moveTo>
                    <a:pt x="59891" y="52839"/>
                  </a:moveTo>
                  <a:lnTo>
                    <a:pt x="53106" y="53106"/>
                  </a:lnTo>
                  <a:cubicBezTo>
                    <a:pt x="53040" y="53106"/>
                    <a:pt x="52939" y="53173"/>
                    <a:pt x="52939" y="53274"/>
                  </a:cubicBezTo>
                  <a:cubicBezTo>
                    <a:pt x="52939" y="53340"/>
                    <a:pt x="53040" y="53441"/>
                    <a:pt x="53106" y="53441"/>
                  </a:cubicBezTo>
                  <a:lnTo>
                    <a:pt x="59891" y="53173"/>
                  </a:lnTo>
                  <a:cubicBezTo>
                    <a:pt x="59958" y="53173"/>
                    <a:pt x="60025" y="53106"/>
                    <a:pt x="60025" y="53006"/>
                  </a:cubicBezTo>
                  <a:cubicBezTo>
                    <a:pt x="60025" y="52939"/>
                    <a:pt x="59958" y="52839"/>
                    <a:pt x="59891" y="52839"/>
                  </a:cubicBezTo>
                  <a:close/>
                  <a:moveTo>
                    <a:pt x="18657" y="52492"/>
                  </a:moveTo>
                  <a:cubicBezTo>
                    <a:pt x="18633" y="52492"/>
                    <a:pt x="18608" y="52496"/>
                    <a:pt x="18582" y="52505"/>
                  </a:cubicBezTo>
                  <a:lnTo>
                    <a:pt x="16009" y="53574"/>
                  </a:lnTo>
                  <a:cubicBezTo>
                    <a:pt x="15875" y="53574"/>
                    <a:pt x="15842" y="53641"/>
                    <a:pt x="15875" y="53741"/>
                  </a:cubicBezTo>
                  <a:cubicBezTo>
                    <a:pt x="15942" y="53808"/>
                    <a:pt x="15976" y="53842"/>
                    <a:pt x="16042" y="53842"/>
                  </a:cubicBezTo>
                  <a:lnTo>
                    <a:pt x="16143" y="53842"/>
                  </a:lnTo>
                  <a:lnTo>
                    <a:pt x="18716" y="52806"/>
                  </a:lnTo>
                  <a:cubicBezTo>
                    <a:pt x="18816" y="52772"/>
                    <a:pt x="18850" y="52672"/>
                    <a:pt x="18816" y="52605"/>
                  </a:cubicBezTo>
                  <a:cubicBezTo>
                    <a:pt x="18791" y="52530"/>
                    <a:pt x="18729" y="52492"/>
                    <a:pt x="18657" y="52492"/>
                  </a:cubicBezTo>
                  <a:close/>
                  <a:moveTo>
                    <a:pt x="97256" y="49296"/>
                  </a:moveTo>
                  <a:lnTo>
                    <a:pt x="103873" y="50867"/>
                  </a:lnTo>
                  <a:lnTo>
                    <a:pt x="104174" y="51636"/>
                  </a:lnTo>
                  <a:lnTo>
                    <a:pt x="103840" y="51770"/>
                  </a:lnTo>
                  <a:cubicBezTo>
                    <a:pt x="103739" y="51803"/>
                    <a:pt x="103639" y="51870"/>
                    <a:pt x="103706" y="51970"/>
                  </a:cubicBezTo>
                  <a:cubicBezTo>
                    <a:pt x="103739" y="52070"/>
                    <a:pt x="103773" y="52104"/>
                    <a:pt x="103873" y="52104"/>
                  </a:cubicBezTo>
                  <a:lnTo>
                    <a:pt x="103906" y="52104"/>
                  </a:lnTo>
                  <a:lnTo>
                    <a:pt x="112262" y="49564"/>
                  </a:lnTo>
                  <a:lnTo>
                    <a:pt x="113866" y="54276"/>
                  </a:lnTo>
                  <a:lnTo>
                    <a:pt x="104508" y="53407"/>
                  </a:lnTo>
                  <a:cubicBezTo>
                    <a:pt x="104508" y="53407"/>
                    <a:pt x="104441" y="53340"/>
                    <a:pt x="104408" y="53340"/>
                  </a:cubicBezTo>
                  <a:cubicBezTo>
                    <a:pt x="104374" y="53340"/>
                    <a:pt x="104341" y="53340"/>
                    <a:pt x="104274" y="53407"/>
                  </a:cubicBezTo>
                  <a:lnTo>
                    <a:pt x="103906" y="53340"/>
                  </a:lnTo>
                  <a:lnTo>
                    <a:pt x="96687" y="51235"/>
                  </a:lnTo>
                  <a:lnTo>
                    <a:pt x="97256" y="49296"/>
                  </a:lnTo>
                  <a:close/>
                  <a:moveTo>
                    <a:pt x="119280" y="47458"/>
                  </a:moveTo>
                  <a:lnTo>
                    <a:pt x="116907" y="54610"/>
                  </a:lnTo>
                  <a:lnTo>
                    <a:pt x="114267" y="54343"/>
                  </a:lnTo>
                  <a:lnTo>
                    <a:pt x="112596" y="49497"/>
                  </a:lnTo>
                  <a:lnTo>
                    <a:pt x="119280" y="47458"/>
                  </a:lnTo>
                  <a:close/>
                  <a:moveTo>
                    <a:pt x="30848" y="53140"/>
                  </a:moveTo>
                  <a:lnTo>
                    <a:pt x="25735" y="54844"/>
                  </a:lnTo>
                  <a:cubicBezTo>
                    <a:pt x="25634" y="54911"/>
                    <a:pt x="25567" y="54978"/>
                    <a:pt x="25634" y="55078"/>
                  </a:cubicBezTo>
                  <a:cubicBezTo>
                    <a:pt x="25668" y="55145"/>
                    <a:pt x="25701" y="55179"/>
                    <a:pt x="25801" y="55179"/>
                  </a:cubicBezTo>
                  <a:lnTo>
                    <a:pt x="25835" y="55179"/>
                  </a:lnTo>
                  <a:lnTo>
                    <a:pt x="30915" y="53474"/>
                  </a:lnTo>
                  <a:cubicBezTo>
                    <a:pt x="31015" y="53441"/>
                    <a:pt x="31049" y="53340"/>
                    <a:pt x="31049" y="53274"/>
                  </a:cubicBezTo>
                  <a:cubicBezTo>
                    <a:pt x="31015" y="53173"/>
                    <a:pt x="30915" y="53140"/>
                    <a:pt x="30848" y="53140"/>
                  </a:cubicBezTo>
                  <a:close/>
                  <a:moveTo>
                    <a:pt x="490" y="55166"/>
                  </a:moveTo>
                  <a:cubicBezTo>
                    <a:pt x="470" y="55166"/>
                    <a:pt x="452" y="55170"/>
                    <a:pt x="435" y="55179"/>
                  </a:cubicBezTo>
                  <a:lnTo>
                    <a:pt x="0" y="55412"/>
                  </a:lnTo>
                  <a:lnTo>
                    <a:pt x="0" y="55780"/>
                  </a:lnTo>
                  <a:lnTo>
                    <a:pt x="602" y="55479"/>
                  </a:lnTo>
                  <a:cubicBezTo>
                    <a:pt x="669" y="55446"/>
                    <a:pt x="736" y="55312"/>
                    <a:pt x="669" y="55279"/>
                  </a:cubicBezTo>
                  <a:cubicBezTo>
                    <a:pt x="619" y="55204"/>
                    <a:pt x="550" y="55166"/>
                    <a:pt x="490" y="55166"/>
                  </a:cubicBezTo>
                  <a:close/>
                  <a:moveTo>
                    <a:pt x="127569" y="51101"/>
                  </a:moveTo>
                  <a:lnTo>
                    <a:pt x="132281" y="51803"/>
                  </a:lnTo>
                  <a:lnTo>
                    <a:pt x="131479" y="55814"/>
                  </a:lnTo>
                  <a:lnTo>
                    <a:pt x="126666" y="54443"/>
                  </a:lnTo>
                  <a:lnTo>
                    <a:pt x="127569" y="51101"/>
                  </a:lnTo>
                  <a:close/>
                  <a:moveTo>
                    <a:pt x="33822" y="43481"/>
                  </a:moveTo>
                  <a:lnTo>
                    <a:pt x="44083" y="51569"/>
                  </a:lnTo>
                  <a:lnTo>
                    <a:pt x="41844" y="55914"/>
                  </a:lnTo>
                  <a:lnTo>
                    <a:pt x="33822" y="43481"/>
                  </a:lnTo>
                  <a:close/>
                  <a:moveTo>
                    <a:pt x="66025" y="51161"/>
                  </a:moveTo>
                  <a:cubicBezTo>
                    <a:pt x="66009" y="51161"/>
                    <a:pt x="65992" y="51163"/>
                    <a:pt x="65974" y="51168"/>
                  </a:cubicBezTo>
                  <a:cubicBezTo>
                    <a:pt x="65907" y="51168"/>
                    <a:pt x="65806" y="51268"/>
                    <a:pt x="65840" y="51402"/>
                  </a:cubicBezTo>
                  <a:lnTo>
                    <a:pt x="65974" y="52304"/>
                  </a:lnTo>
                  <a:lnTo>
                    <a:pt x="64135" y="52471"/>
                  </a:lnTo>
                  <a:cubicBezTo>
                    <a:pt x="64069" y="52471"/>
                    <a:pt x="63968" y="52538"/>
                    <a:pt x="63968" y="52639"/>
                  </a:cubicBezTo>
                  <a:cubicBezTo>
                    <a:pt x="63968" y="52705"/>
                    <a:pt x="64069" y="52806"/>
                    <a:pt x="64135" y="52806"/>
                  </a:cubicBezTo>
                  <a:lnTo>
                    <a:pt x="65974" y="52639"/>
                  </a:lnTo>
                  <a:lnTo>
                    <a:pt x="66375" y="55412"/>
                  </a:lnTo>
                  <a:lnTo>
                    <a:pt x="60994" y="56449"/>
                  </a:lnTo>
                  <a:cubicBezTo>
                    <a:pt x="60960" y="56449"/>
                    <a:pt x="60894" y="56515"/>
                    <a:pt x="60927" y="56616"/>
                  </a:cubicBezTo>
                  <a:cubicBezTo>
                    <a:pt x="60927" y="56682"/>
                    <a:pt x="60994" y="56749"/>
                    <a:pt x="61094" y="56749"/>
                  </a:cubicBezTo>
                  <a:lnTo>
                    <a:pt x="61127" y="56749"/>
                  </a:lnTo>
                  <a:lnTo>
                    <a:pt x="70017" y="55011"/>
                  </a:lnTo>
                  <a:cubicBezTo>
                    <a:pt x="70118" y="55011"/>
                    <a:pt x="70185" y="54911"/>
                    <a:pt x="70151" y="54811"/>
                  </a:cubicBezTo>
                  <a:cubicBezTo>
                    <a:pt x="70151" y="54753"/>
                    <a:pt x="70052" y="54671"/>
                    <a:pt x="69981" y="54671"/>
                  </a:cubicBezTo>
                  <a:cubicBezTo>
                    <a:pt x="69970" y="54671"/>
                    <a:pt x="69960" y="54673"/>
                    <a:pt x="69951" y="54677"/>
                  </a:cubicBezTo>
                  <a:lnTo>
                    <a:pt x="66776" y="55312"/>
                  </a:lnTo>
                  <a:lnTo>
                    <a:pt x="66341" y="52572"/>
                  </a:lnTo>
                  <a:lnTo>
                    <a:pt x="68012" y="52405"/>
                  </a:lnTo>
                  <a:cubicBezTo>
                    <a:pt x="68112" y="52405"/>
                    <a:pt x="68179" y="52304"/>
                    <a:pt x="68179" y="52237"/>
                  </a:cubicBezTo>
                  <a:cubicBezTo>
                    <a:pt x="68179" y="52137"/>
                    <a:pt x="68112" y="52070"/>
                    <a:pt x="68012" y="52070"/>
                  </a:cubicBezTo>
                  <a:lnTo>
                    <a:pt x="66308" y="52237"/>
                  </a:lnTo>
                  <a:lnTo>
                    <a:pt x="66174" y="51302"/>
                  </a:lnTo>
                  <a:cubicBezTo>
                    <a:pt x="66174" y="51244"/>
                    <a:pt x="66124" y="51161"/>
                    <a:pt x="66025" y="51161"/>
                  </a:cubicBezTo>
                  <a:close/>
                  <a:moveTo>
                    <a:pt x="121051" y="46924"/>
                  </a:moveTo>
                  <a:lnTo>
                    <a:pt x="123959" y="56783"/>
                  </a:lnTo>
                  <a:lnTo>
                    <a:pt x="117208" y="54644"/>
                  </a:lnTo>
                  <a:lnTo>
                    <a:pt x="119648" y="47325"/>
                  </a:lnTo>
                  <a:lnTo>
                    <a:pt x="120918" y="46957"/>
                  </a:lnTo>
                  <a:lnTo>
                    <a:pt x="121051" y="46924"/>
                  </a:lnTo>
                  <a:close/>
                  <a:moveTo>
                    <a:pt x="127936" y="44818"/>
                  </a:moveTo>
                  <a:lnTo>
                    <a:pt x="127268" y="50834"/>
                  </a:lnTo>
                  <a:lnTo>
                    <a:pt x="126332" y="54343"/>
                  </a:lnTo>
                  <a:cubicBezTo>
                    <a:pt x="126265" y="54343"/>
                    <a:pt x="126165" y="54376"/>
                    <a:pt x="126131" y="54477"/>
                  </a:cubicBezTo>
                  <a:cubicBezTo>
                    <a:pt x="126131" y="54544"/>
                    <a:pt x="126165" y="54644"/>
                    <a:pt x="126265" y="54677"/>
                  </a:cubicBezTo>
                  <a:lnTo>
                    <a:pt x="125563" y="57317"/>
                  </a:lnTo>
                  <a:lnTo>
                    <a:pt x="124394" y="56950"/>
                  </a:lnTo>
                  <a:lnTo>
                    <a:pt x="121386" y="46823"/>
                  </a:lnTo>
                  <a:lnTo>
                    <a:pt x="127936" y="44818"/>
                  </a:lnTo>
                  <a:close/>
                  <a:moveTo>
                    <a:pt x="126599" y="54777"/>
                  </a:moveTo>
                  <a:lnTo>
                    <a:pt x="131445" y="56181"/>
                  </a:lnTo>
                  <a:lnTo>
                    <a:pt x="131078" y="58086"/>
                  </a:lnTo>
                  <a:lnTo>
                    <a:pt x="125931" y="57418"/>
                  </a:lnTo>
                  <a:lnTo>
                    <a:pt x="126599" y="54777"/>
                  </a:lnTo>
                  <a:close/>
                  <a:moveTo>
                    <a:pt x="76936" y="51168"/>
                  </a:moveTo>
                  <a:lnTo>
                    <a:pt x="83453" y="53507"/>
                  </a:lnTo>
                  <a:lnTo>
                    <a:pt x="82049" y="55112"/>
                  </a:lnTo>
                  <a:lnTo>
                    <a:pt x="78272" y="54744"/>
                  </a:lnTo>
                  <a:cubicBezTo>
                    <a:pt x="78172" y="54744"/>
                    <a:pt x="78105" y="54811"/>
                    <a:pt x="78105" y="54911"/>
                  </a:cubicBezTo>
                  <a:cubicBezTo>
                    <a:pt x="78105" y="54978"/>
                    <a:pt x="78172" y="55078"/>
                    <a:pt x="78272" y="55078"/>
                  </a:cubicBezTo>
                  <a:lnTo>
                    <a:pt x="81849" y="55412"/>
                  </a:lnTo>
                  <a:lnTo>
                    <a:pt x="78974" y="58554"/>
                  </a:lnTo>
                  <a:lnTo>
                    <a:pt x="75331" y="57351"/>
                  </a:lnTo>
                  <a:lnTo>
                    <a:pt x="76936" y="51168"/>
                  </a:lnTo>
                  <a:close/>
                  <a:moveTo>
                    <a:pt x="94482" y="50934"/>
                  </a:moveTo>
                  <a:lnTo>
                    <a:pt x="96387" y="51502"/>
                  </a:lnTo>
                  <a:lnTo>
                    <a:pt x="103840" y="53741"/>
                  </a:lnTo>
                  <a:lnTo>
                    <a:pt x="104174" y="53775"/>
                  </a:lnTo>
                  <a:lnTo>
                    <a:pt x="103706" y="56281"/>
                  </a:lnTo>
                  <a:lnTo>
                    <a:pt x="102737" y="59256"/>
                  </a:lnTo>
                  <a:lnTo>
                    <a:pt x="92677" y="55646"/>
                  </a:lnTo>
                  <a:lnTo>
                    <a:pt x="94482" y="50934"/>
                  </a:lnTo>
                  <a:close/>
                  <a:moveTo>
                    <a:pt x="2332" y="57331"/>
                  </a:moveTo>
                  <a:cubicBezTo>
                    <a:pt x="2297" y="57331"/>
                    <a:pt x="2264" y="57339"/>
                    <a:pt x="2240" y="57351"/>
                  </a:cubicBezTo>
                  <a:lnTo>
                    <a:pt x="0" y="58922"/>
                  </a:lnTo>
                  <a:lnTo>
                    <a:pt x="0" y="59323"/>
                  </a:lnTo>
                  <a:lnTo>
                    <a:pt x="2440" y="57652"/>
                  </a:lnTo>
                  <a:cubicBezTo>
                    <a:pt x="2474" y="57585"/>
                    <a:pt x="2507" y="57485"/>
                    <a:pt x="2474" y="57418"/>
                  </a:cubicBezTo>
                  <a:cubicBezTo>
                    <a:pt x="2452" y="57354"/>
                    <a:pt x="2391" y="57331"/>
                    <a:pt x="2332" y="57331"/>
                  </a:cubicBezTo>
                  <a:close/>
                  <a:moveTo>
                    <a:pt x="44684" y="51970"/>
                  </a:moveTo>
                  <a:lnTo>
                    <a:pt x="46188" y="53140"/>
                  </a:lnTo>
                  <a:lnTo>
                    <a:pt x="52572" y="58153"/>
                  </a:lnTo>
                  <a:lnTo>
                    <a:pt x="47224" y="59323"/>
                  </a:lnTo>
                  <a:lnTo>
                    <a:pt x="44684" y="51970"/>
                  </a:lnTo>
                  <a:close/>
                  <a:moveTo>
                    <a:pt x="85692" y="51569"/>
                  </a:moveTo>
                  <a:lnTo>
                    <a:pt x="84656" y="54610"/>
                  </a:lnTo>
                  <a:lnTo>
                    <a:pt x="82784" y="59624"/>
                  </a:lnTo>
                  <a:lnTo>
                    <a:pt x="79442" y="58654"/>
                  </a:lnTo>
                  <a:lnTo>
                    <a:pt x="83854" y="53641"/>
                  </a:lnTo>
                  <a:lnTo>
                    <a:pt x="84021" y="53741"/>
                  </a:lnTo>
                  <a:lnTo>
                    <a:pt x="84054" y="53741"/>
                  </a:lnTo>
                  <a:cubicBezTo>
                    <a:pt x="84155" y="53741"/>
                    <a:pt x="84188" y="53675"/>
                    <a:pt x="84221" y="53608"/>
                  </a:cubicBezTo>
                  <a:cubicBezTo>
                    <a:pt x="84288" y="53507"/>
                    <a:pt x="84221" y="53441"/>
                    <a:pt x="84155" y="53407"/>
                  </a:cubicBezTo>
                  <a:lnTo>
                    <a:pt x="84121" y="53340"/>
                  </a:lnTo>
                  <a:lnTo>
                    <a:pt x="85692" y="51569"/>
                  </a:lnTo>
                  <a:close/>
                  <a:moveTo>
                    <a:pt x="32887" y="59089"/>
                  </a:moveTo>
                  <a:lnTo>
                    <a:pt x="20120" y="59791"/>
                  </a:lnTo>
                  <a:cubicBezTo>
                    <a:pt x="19986" y="59791"/>
                    <a:pt x="19953" y="59857"/>
                    <a:pt x="19953" y="59958"/>
                  </a:cubicBezTo>
                  <a:cubicBezTo>
                    <a:pt x="19953" y="60025"/>
                    <a:pt x="20020" y="60125"/>
                    <a:pt x="20120" y="60125"/>
                  </a:cubicBezTo>
                  <a:lnTo>
                    <a:pt x="32887" y="59390"/>
                  </a:lnTo>
                  <a:cubicBezTo>
                    <a:pt x="32987" y="59390"/>
                    <a:pt x="33054" y="59323"/>
                    <a:pt x="33054" y="59256"/>
                  </a:cubicBezTo>
                  <a:cubicBezTo>
                    <a:pt x="33054" y="59156"/>
                    <a:pt x="32987" y="59089"/>
                    <a:pt x="32887" y="59089"/>
                  </a:cubicBezTo>
                  <a:close/>
                  <a:moveTo>
                    <a:pt x="104508" y="53741"/>
                  </a:moveTo>
                  <a:lnTo>
                    <a:pt x="116740" y="54911"/>
                  </a:lnTo>
                  <a:lnTo>
                    <a:pt x="114969" y="60125"/>
                  </a:lnTo>
                  <a:lnTo>
                    <a:pt x="104040" y="56148"/>
                  </a:lnTo>
                  <a:lnTo>
                    <a:pt x="104508" y="53741"/>
                  </a:lnTo>
                  <a:close/>
                  <a:moveTo>
                    <a:pt x="87998" y="48962"/>
                  </a:moveTo>
                  <a:lnTo>
                    <a:pt x="94147" y="50800"/>
                  </a:lnTo>
                  <a:lnTo>
                    <a:pt x="90003" y="61762"/>
                  </a:lnTo>
                  <a:lnTo>
                    <a:pt x="83152" y="59757"/>
                  </a:lnTo>
                  <a:lnTo>
                    <a:pt x="85024" y="54744"/>
                  </a:lnTo>
                  <a:lnTo>
                    <a:pt x="86327" y="50901"/>
                  </a:lnTo>
                  <a:lnTo>
                    <a:pt x="86895" y="50232"/>
                  </a:lnTo>
                  <a:lnTo>
                    <a:pt x="87965" y="48962"/>
                  </a:lnTo>
                  <a:close/>
                  <a:moveTo>
                    <a:pt x="92543" y="55981"/>
                  </a:moveTo>
                  <a:lnTo>
                    <a:pt x="102670" y="59557"/>
                  </a:lnTo>
                  <a:lnTo>
                    <a:pt x="101767" y="62331"/>
                  </a:lnTo>
                  <a:lnTo>
                    <a:pt x="91240" y="59356"/>
                  </a:lnTo>
                  <a:lnTo>
                    <a:pt x="92543" y="55981"/>
                  </a:lnTo>
                  <a:close/>
                  <a:moveTo>
                    <a:pt x="116974" y="55011"/>
                  </a:moveTo>
                  <a:lnTo>
                    <a:pt x="121987" y="56616"/>
                  </a:lnTo>
                  <a:lnTo>
                    <a:pt x="121319" y="58387"/>
                  </a:lnTo>
                  <a:lnTo>
                    <a:pt x="119046" y="57485"/>
                  </a:lnTo>
                  <a:cubicBezTo>
                    <a:pt x="119019" y="57476"/>
                    <a:pt x="118995" y="57471"/>
                    <a:pt x="118972" y="57471"/>
                  </a:cubicBezTo>
                  <a:cubicBezTo>
                    <a:pt x="118910" y="57471"/>
                    <a:pt x="118861" y="57502"/>
                    <a:pt x="118812" y="57551"/>
                  </a:cubicBezTo>
                  <a:cubicBezTo>
                    <a:pt x="118779" y="57652"/>
                    <a:pt x="118812" y="57719"/>
                    <a:pt x="118912" y="57785"/>
                  </a:cubicBezTo>
                  <a:lnTo>
                    <a:pt x="121386" y="58788"/>
                  </a:lnTo>
                  <a:lnTo>
                    <a:pt x="122455" y="59189"/>
                  </a:lnTo>
                  <a:lnTo>
                    <a:pt x="122555" y="59189"/>
                  </a:lnTo>
                  <a:cubicBezTo>
                    <a:pt x="122622" y="59189"/>
                    <a:pt x="122656" y="59156"/>
                    <a:pt x="122722" y="59055"/>
                  </a:cubicBezTo>
                  <a:cubicBezTo>
                    <a:pt x="122756" y="58989"/>
                    <a:pt x="122722" y="58888"/>
                    <a:pt x="122622" y="58855"/>
                  </a:cubicBezTo>
                  <a:lnTo>
                    <a:pt x="121720" y="58487"/>
                  </a:lnTo>
                  <a:lnTo>
                    <a:pt x="122422" y="56649"/>
                  </a:lnTo>
                  <a:lnTo>
                    <a:pt x="125430" y="57618"/>
                  </a:lnTo>
                  <a:lnTo>
                    <a:pt x="122823" y="62966"/>
                  </a:lnTo>
                  <a:lnTo>
                    <a:pt x="115303" y="60225"/>
                  </a:lnTo>
                  <a:lnTo>
                    <a:pt x="116974" y="55011"/>
                  </a:lnTo>
                  <a:close/>
                  <a:moveTo>
                    <a:pt x="62863" y="61486"/>
                  </a:moveTo>
                  <a:cubicBezTo>
                    <a:pt x="62844" y="61486"/>
                    <a:pt x="62822" y="61489"/>
                    <a:pt x="62799" y="61495"/>
                  </a:cubicBezTo>
                  <a:lnTo>
                    <a:pt x="52739" y="62966"/>
                  </a:lnTo>
                  <a:cubicBezTo>
                    <a:pt x="52639" y="62999"/>
                    <a:pt x="52605" y="63099"/>
                    <a:pt x="52605" y="63166"/>
                  </a:cubicBezTo>
                  <a:cubicBezTo>
                    <a:pt x="52605" y="63233"/>
                    <a:pt x="52705" y="63300"/>
                    <a:pt x="52772" y="63300"/>
                  </a:cubicBezTo>
                  <a:lnTo>
                    <a:pt x="52806" y="63300"/>
                  </a:lnTo>
                  <a:lnTo>
                    <a:pt x="62899" y="61829"/>
                  </a:lnTo>
                  <a:cubicBezTo>
                    <a:pt x="62966" y="61829"/>
                    <a:pt x="63066" y="61762"/>
                    <a:pt x="62999" y="61629"/>
                  </a:cubicBezTo>
                  <a:cubicBezTo>
                    <a:pt x="62999" y="61546"/>
                    <a:pt x="62954" y="61486"/>
                    <a:pt x="62863" y="61486"/>
                  </a:cubicBezTo>
                  <a:close/>
                  <a:moveTo>
                    <a:pt x="103940" y="56515"/>
                  </a:moveTo>
                  <a:lnTo>
                    <a:pt x="112930" y="59757"/>
                  </a:lnTo>
                  <a:lnTo>
                    <a:pt x="108084" y="62865"/>
                  </a:lnTo>
                  <a:lnTo>
                    <a:pt x="106680" y="60091"/>
                  </a:lnTo>
                  <a:cubicBezTo>
                    <a:pt x="106630" y="60016"/>
                    <a:pt x="106580" y="59979"/>
                    <a:pt x="106516" y="59979"/>
                  </a:cubicBezTo>
                  <a:cubicBezTo>
                    <a:pt x="106494" y="59979"/>
                    <a:pt x="106471" y="59983"/>
                    <a:pt x="106446" y="59991"/>
                  </a:cubicBezTo>
                  <a:cubicBezTo>
                    <a:pt x="106380" y="60091"/>
                    <a:pt x="106346" y="60158"/>
                    <a:pt x="106313" y="60259"/>
                  </a:cubicBezTo>
                  <a:lnTo>
                    <a:pt x="107817" y="63266"/>
                  </a:lnTo>
                  <a:cubicBezTo>
                    <a:pt x="107884" y="63300"/>
                    <a:pt x="107917" y="63333"/>
                    <a:pt x="107950" y="63333"/>
                  </a:cubicBezTo>
                  <a:lnTo>
                    <a:pt x="108017" y="63333"/>
                  </a:lnTo>
                  <a:cubicBezTo>
                    <a:pt x="108051" y="63333"/>
                    <a:pt x="108051" y="63300"/>
                    <a:pt x="108084" y="63300"/>
                  </a:cubicBezTo>
                  <a:lnTo>
                    <a:pt x="113298" y="59924"/>
                  </a:lnTo>
                  <a:lnTo>
                    <a:pt x="114802" y="60459"/>
                  </a:lnTo>
                  <a:lnTo>
                    <a:pt x="113097" y="65539"/>
                  </a:lnTo>
                  <a:lnTo>
                    <a:pt x="102068" y="62431"/>
                  </a:lnTo>
                  <a:lnTo>
                    <a:pt x="103940" y="56515"/>
                  </a:lnTo>
                  <a:close/>
                  <a:moveTo>
                    <a:pt x="64603" y="66675"/>
                  </a:moveTo>
                  <a:lnTo>
                    <a:pt x="52572" y="68112"/>
                  </a:lnTo>
                  <a:cubicBezTo>
                    <a:pt x="52538" y="68146"/>
                    <a:pt x="52438" y="68213"/>
                    <a:pt x="52438" y="68313"/>
                  </a:cubicBezTo>
                  <a:cubicBezTo>
                    <a:pt x="52438" y="68380"/>
                    <a:pt x="52505" y="68480"/>
                    <a:pt x="52605" y="68480"/>
                  </a:cubicBezTo>
                  <a:lnTo>
                    <a:pt x="64637" y="67043"/>
                  </a:lnTo>
                  <a:cubicBezTo>
                    <a:pt x="64704" y="67043"/>
                    <a:pt x="64804" y="66976"/>
                    <a:pt x="64804" y="66842"/>
                  </a:cubicBezTo>
                  <a:cubicBezTo>
                    <a:pt x="64804" y="66776"/>
                    <a:pt x="64704" y="66675"/>
                    <a:pt x="64603" y="66675"/>
                  </a:cubicBezTo>
                  <a:close/>
                  <a:moveTo>
                    <a:pt x="81013" y="67310"/>
                  </a:moveTo>
                  <a:lnTo>
                    <a:pt x="80846" y="68781"/>
                  </a:lnTo>
                  <a:lnTo>
                    <a:pt x="79776" y="68781"/>
                  </a:lnTo>
                  <a:lnTo>
                    <a:pt x="79776" y="67310"/>
                  </a:lnTo>
                  <a:close/>
                  <a:moveTo>
                    <a:pt x="132582" y="51836"/>
                  </a:moveTo>
                  <a:lnTo>
                    <a:pt x="140335" y="53006"/>
                  </a:lnTo>
                  <a:lnTo>
                    <a:pt x="139466" y="55613"/>
                  </a:lnTo>
                  <a:lnTo>
                    <a:pt x="138631" y="59991"/>
                  </a:lnTo>
                  <a:lnTo>
                    <a:pt x="137795" y="70318"/>
                  </a:lnTo>
                  <a:lnTo>
                    <a:pt x="137662" y="70586"/>
                  </a:lnTo>
                  <a:lnTo>
                    <a:pt x="130643" y="68714"/>
                  </a:lnTo>
                  <a:lnTo>
                    <a:pt x="136024" y="59824"/>
                  </a:lnTo>
                  <a:cubicBezTo>
                    <a:pt x="136124" y="59724"/>
                    <a:pt x="136091" y="59624"/>
                    <a:pt x="135991" y="59557"/>
                  </a:cubicBezTo>
                  <a:cubicBezTo>
                    <a:pt x="135955" y="59533"/>
                    <a:pt x="135920" y="59522"/>
                    <a:pt x="135886" y="59522"/>
                  </a:cubicBezTo>
                  <a:cubicBezTo>
                    <a:pt x="135824" y="59522"/>
                    <a:pt x="135766" y="59559"/>
                    <a:pt x="135723" y="59624"/>
                  </a:cubicBezTo>
                  <a:lnTo>
                    <a:pt x="130309" y="68580"/>
                  </a:lnTo>
                  <a:lnTo>
                    <a:pt x="129206" y="68179"/>
                  </a:lnTo>
                  <a:lnTo>
                    <a:pt x="130877" y="61896"/>
                  </a:lnTo>
                  <a:cubicBezTo>
                    <a:pt x="130877" y="61829"/>
                    <a:pt x="130844" y="61729"/>
                    <a:pt x="130777" y="61696"/>
                  </a:cubicBezTo>
                  <a:cubicBezTo>
                    <a:pt x="130677" y="61696"/>
                    <a:pt x="130610" y="61729"/>
                    <a:pt x="130543" y="61829"/>
                  </a:cubicBezTo>
                  <a:lnTo>
                    <a:pt x="128872" y="68046"/>
                  </a:lnTo>
                  <a:lnTo>
                    <a:pt x="122455" y="65539"/>
                  </a:lnTo>
                  <a:lnTo>
                    <a:pt x="123090" y="63367"/>
                  </a:lnTo>
                  <a:lnTo>
                    <a:pt x="125530" y="64236"/>
                  </a:lnTo>
                  <a:cubicBezTo>
                    <a:pt x="125559" y="64255"/>
                    <a:pt x="125586" y="64263"/>
                    <a:pt x="125610" y="64263"/>
                  </a:cubicBezTo>
                  <a:cubicBezTo>
                    <a:pt x="125669" y="64263"/>
                    <a:pt x="125717" y="64216"/>
                    <a:pt x="125764" y="64169"/>
                  </a:cubicBezTo>
                  <a:cubicBezTo>
                    <a:pt x="125797" y="64069"/>
                    <a:pt x="125764" y="64002"/>
                    <a:pt x="125664" y="63968"/>
                  </a:cubicBezTo>
                  <a:lnTo>
                    <a:pt x="123190" y="63066"/>
                  </a:lnTo>
                  <a:lnTo>
                    <a:pt x="125797" y="57719"/>
                  </a:lnTo>
                  <a:lnTo>
                    <a:pt x="131011" y="58387"/>
                  </a:lnTo>
                  <a:cubicBezTo>
                    <a:pt x="131078" y="58487"/>
                    <a:pt x="131111" y="58521"/>
                    <a:pt x="131145" y="58521"/>
                  </a:cubicBezTo>
                  <a:lnTo>
                    <a:pt x="131178" y="58521"/>
                  </a:lnTo>
                  <a:cubicBezTo>
                    <a:pt x="131245" y="58521"/>
                    <a:pt x="131278" y="58487"/>
                    <a:pt x="131312" y="58454"/>
                  </a:cubicBezTo>
                  <a:lnTo>
                    <a:pt x="137428" y="59222"/>
                  </a:lnTo>
                  <a:lnTo>
                    <a:pt x="137461" y="59222"/>
                  </a:lnTo>
                  <a:cubicBezTo>
                    <a:pt x="137528" y="59222"/>
                    <a:pt x="137628" y="59156"/>
                    <a:pt x="137628" y="59055"/>
                  </a:cubicBezTo>
                  <a:cubicBezTo>
                    <a:pt x="137628" y="58955"/>
                    <a:pt x="137528" y="58855"/>
                    <a:pt x="137461" y="58855"/>
                  </a:cubicBezTo>
                  <a:lnTo>
                    <a:pt x="131345" y="58086"/>
                  </a:lnTo>
                  <a:lnTo>
                    <a:pt x="132582" y="51836"/>
                  </a:lnTo>
                  <a:close/>
                  <a:moveTo>
                    <a:pt x="6116" y="69650"/>
                  </a:moveTo>
                  <a:lnTo>
                    <a:pt x="6183" y="71054"/>
                  </a:lnTo>
                  <a:lnTo>
                    <a:pt x="401" y="71054"/>
                  </a:lnTo>
                  <a:lnTo>
                    <a:pt x="234" y="69884"/>
                  </a:lnTo>
                  <a:lnTo>
                    <a:pt x="6116" y="69650"/>
                  </a:lnTo>
                  <a:close/>
                  <a:moveTo>
                    <a:pt x="102035" y="62698"/>
                  </a:moveTo>
                  <a:lnTo>
                    <a:pt x="113064" y="65840"/>
                  </a:lnTo>
                  <a:lnTo>
                    <a:pt x="111861" y="69449"/>
                  </a:lnTo>
                  <a:lnTo>
                    <a:pt x="111259" y="71555"/>
                  </a:lnTo>
                  <a:lnTo>
                    <a:pt x="105912" y="70051"/>
                  </a:lnTo>
                  <a:lnTo>
                    <a:pt x="106714" y="66508"/>
                  </a:lnTo>
                  <a:cubicBezTo>
                    <a:pt x="106747" y="66441"/>
                    <a:pt x="106647" y="66308"/>
                    <a:pt x="106580" y="66308"/>
                  </a:cubicBezTo>
                  <a:cubicBezTo>
                    <a:pt x="106562" y="66302"/>
                    <a:pt x="106546" y="66299"/>
                    <a:pt x="106530" y="66299"/>
                  </a:cubicBezTo>
                  <a:cubicBezTo>
                    <a:pt x="106457" y="66299"/>
                    <a:pt x="106407" y="66359"/>
                    <a:pt x="106380" y="66441"/>
                  </a:cubicBezTo>
                  <a:lnTo>
                    <a:pt x="105577" y="69984"/>
                  </a:lnTo>
                  <a:lnTo>
                    <a:pt x="100197" y="68480"/>
                  </a:lnTo>
                  <a:lnTo>
                    <a:pt x="102035" y="62698"/>
                  </a:lnTo>
                  <a:close/>
                  <a:moveTo>
                    <a:pt x="122321" y="65873"/>
                  </a:moveTo>
                  <a:lnTo>
                    <a:pt x="130075" y="68881"/>
                  </a:lnTo>
                  <a:lnTo>
                    <a:pt x="128839" y="70886"/>
                  </a:lnTo>
                  <a:lnTo>
                    <a:pt x="124828" y="72624"/>
                  </a:lnTo>
                  <a:lnTo>
                    <a:pt x="120751" y="71321"/>
                  </a:lnTo>
                  <a:lnTo>
                    <a:pt x="122321" y="65873"/>
                  </a:lnTo>
                  <a:close/>
                  <a:moveTo>
                    <a:pt x="100063" y="68781"/>
                  </a:moveTo>
                  <a:lnTo>
                    <a:pt x="105511" y="70318"/>
                  </a:lnTo>
                  <a:lnTo>
                    <a:pt x="104942" y="72691"/>
                  </a:lnTo>
                  <a:lnTo>
                    <a:pt x="99261" y="71287"/>
                  </a:lnTo>
                  <a:lnTo>
                    <a:pt x="100063" y="68781"/>
                  </a:lnTo>
                  <a:close/>
                  <a:moveTo>
                    <a:pt x="6183" y="71388"/>
                  </a:moveTo>
                  <a:lnTo>
                    <a:pt x="6284" y="72825"/>
                  </a:lnTo>
                  <a:lnTo>
                    <a:pt x="635" y="73226"/>
                  </a:lnTo>
                  <a:lnTo>
                    <a:pt x="401" y="71388"/>
                  </a:lnTo>
                  <a:close/>
                  <a:moveTo>
                    <a:pt x="69474" y="69290"/>
                  </a:moveTo>
                  <a:cubicBezTo>
                    <a:pt x="69733" y="69290"/>
                    <a:pt x="70006" y="69371"/>
                    <a:pt x="70318" y="69516"/>
                  </a:cubicBezTo>
                  <a:lnTo>
                    <a:pt x="71354" y="73159"/>
                  </a:lnTo>
                  <a:lnTo>
                    <a:pt x="69349" y="73827"/>
                  </a:lnTo>
                  <a:lnTo>
                    <a:pt x="68246" y="70352"/>
                  </a:lnTo>
                  <a:cubicBezTo>
                    <a:pt x="68280" y="70185"/>
                    <a:pt x="68514" y="69616"/>
                    <a:pt x="69015" y="69382"/>
                  </a:cubicBezTo>
                  <a:cubicBezTo>
                    <a:pt x="69166" y="69319"/>
                    <a:pt x="69318" y="69290"/>
                    <a:pt x="69474" y="69290"/>
                  </a:cubicBezTo>
                  <a:close/>
                  <a:moveTo>
                    <a:pt x="12199" y="53608"/>
                  </a:moveTo>
                  <a:lnTo>
                    <a:pt x="14873" y="59557"/>
                  </a:lnTo>
                  <a:lnTo>
                    <a:pt x="8456" y="61061"/>
                  </a:lnTo>
                  <a:cubicBezTo>
                    <a:pt x="8356" y="61127"/>
                    <a:pt x="8289" y="61194"/>
                    <a:pt x="8322" y="61295"/>
                  </a:cubicBezTo>
                  <a:cubicBezTo>
                    <a:pt x="8322" y="61361"/>
                    <a:pt x="8422" y="61428"/>
                    <a:pt x="8489" y="61428"/>
                  </a:cubicBezTo>
                  <a:lnTo>
                    <a:pt x="8523" y="61428"/>
                  </a:lnTo>
                  <a:lnTo>
                    <a:pt x="15040" y="59857"/>
                  </a:lnTo>
                  <a:lnTo>
                    <a:pt x="20354" y="71689"/>
                  </a:lnTo>
                  <a:lnTo>
                    <a:pt x="21323" y="75131"/>
                  </a:lnTo>
                  <a:lnTo>
                    <a:pt x="9191" y="75499"/>
                  </a:lnTo>
                  <a:lnTo>
                    <a:pt x="6618" y="72925"/>
                  </a:lnTo>
                  <a:lnTo>
                    <a:pt x="6451" y="69650"/>
                  </a:lnTo>
                  <a:lnTo>
                    <a:pt x="8924" y="69516"/>
                  </a:lnTo>
                  <a:cubicBezTo>
                    <a:pt x="8991" y="69516"/>
                    <a:pt x="9091" y="69416"/>
                    <a:pt x="9091" y="69349"/>
                  </a:cubicBezTo>
                  <a:cubicBezTo>
                    <a:pt x="9091" y="69282"/>
                    <a:pt x="8991" y="69182"/>
                    <a:pt x="8924" y="69182"/>
                  </a:cubicBezTo>
                  <a:lnTo>
                    <a:pt x="6350" y="69316"/>
                  </a:lnTo>
                  <a:lnTo>
                    <a:pt x="769" y="61762"/>
                  </a:lnTo>
                  <a:lnTo>
                    <a:pt x="12199" y="53608"/>
                  </a:lnTo>
                  <a:close/>
                  <a:moveTo>
                    <a:pt x="115236" y="60593"/>
                  </a:moveTo>
                  <a:lnTo>
                    <a:pt x="122756" y="63300"/>
                  </a:lnTo>
                  <a:lnTo>
                    <a:pt x="120383" y="71388"/>
                  </a:lnTo>
                  <a:lnTo>
                    <a:pt x="119314" y="75799"/>
                  </a:lnTo>
                  <a:lnTo>
                    <a:pt x="104541" y="75799"/>
                  </a:lnTo>
                  <a:lnTo>
                    <a:pt x="105176" y="73059"/>
                  </a:lnTo>
                  <a:lnTo>
                    <a:pt x="109588" y="74162"/>
                  </a:lnTo>
                  <a:lnTo>
                    <a:pt x="109621" y="74162"/>
                  </a:lnTo>
                  <a:cubicBezTo>
                    <a:pt x="109722" y="74162"/>
                    <a:pt x="109789" y="74128"/>
                    <a:pt x="109789" y="74028"/>
                  </a:cubicBezTo>
                  <a:cubicBezTo>
                    <a:pt x="109822" y="73961"/>
                    <a:pt x="109755" y="73861"/>
                    <a:pt x="109688" y="73827"/>
                  </a:cubicBezTo>
                  <a:lnTo>
                    <a:pt x="105243" y="72725"/>
                  </a:lnTo>
                  <a:lnTo>
                    <a:pt x="105778" y="70385"/>
                  </a:lnTo>
                  <a:lnTo>
                    <a:pt x="111125" y="71889"/>
                  </a:lnTo>
                  <a:lnTo>
                    <a:pt x="110858" y="72959"/>
                  </a:lnTo>
                  <a:cubicBezTo>
                    <a:pt x="110858" y="73025"/>
                    <a:pt x="110891" y="73126"/>
                    <a:pt x="110958" y="73159"/>
                  </a:cubicBezTo>
                  <a:lnTo>
                    <a:pt x="111025" y="73159"/>
                  </a:lnTo>
                  <a:cubicBezTo>
                    <a:pt x="111092" y="73159"/>
                    <a:pt x="111125" y="73126"/>
                    <a:pt x="111192" y="73025"/>
                  </a:cubicBezTo>
                  <a:lnTo>
                    <a:pt x="111526" y="72023"/>
                  </a:lnTo>
                  <a:lnTo>
                    <a:pt x="112295" y="72223"/>
                  </a:lnTo>
                  <a:lnTo>
                    <a:pt x="112362" y="72223"/>
                  </a:lnTo>
                  <a:cubicBezTo>
                    <a:pt x="112429" y="72223"/>
                    <a:pt x="112462" y="72190"/>
                    <a:pt x="112529" y="72123"/>
                  </a:cubicBezTo>
                  <a:cubicBezTo>
                    <a:pt x="112529" y="72023"/>
                    <a:pt x="112462" y="71956"/>
                    <a:pt x="112395" y="71889"/>
                  </a:cubicBezTo>
                  <a:lnTo>
                    <a:pt x="111593" y="71689"/>
                  </a:lnTo>
                  <a:lnTo>
                    <a:pt x="112195" y="69550"/>
                  </a:lnTo>
                  <a:lnTo>
                    <a:pt x="115236" y="60593"/>
                  </a:lnTo>
                  <a:close/>
                  <a:moveTo>
                    <a:pt x="120650" y="71655"/>
                  </a:moveTo>
                  <a:lnTo>
                    <a:pt x="124728" y="72959"/>
                  </a:lnTo>
                  <a:lnTo>
                    <a:pt x="125831" y="75833"/>
                  </a:lnTo>
                  <a:lnTo>
                    <a:pt x="119748" y="75833"/>
                  </a:lnTo>
                  <a:lnTo>
                    <a:pt x="120650" y="71655"/>
                  </a:lnTo>
                  <a:close/>
                  <a:moveTo>
                    <a:pt x="32252" y="74195"/>
                  </a:moveTo>
                  <a:lnTo>
                    <a:pt x="30180" y="78139"/>
                  </a:lnTo>
                  <a:lnTo>
                    <a:pt x="23963" y="78272"/>
                  </a:lnTo>
                  <a:lnTo>
                    <a:pt x="23495" y="75198"/>
                  </a:lnTo>
                  <a:lnTo>
                    <a:pt x="32252" y="74195"/>
                  </a:lnTo>
                  <a:close/>
                  <a:moveTo>
                    <a:pt x="97886" y="73852"/>
                  </a:moveTo>
                  <a:cubicBezTo>
                    <a:pt x="97824" y="73852"/>
                    <a:pt x="97751" y="73912"/>
                    <a:pt x="97724" y="73995"/>
                  </a:cubicBezTo>
                  <a:lnTo>
                    <a:pt x="96320" y="79375"/>
                  </a:lnTo>
                  <a:cubicBezTo>
                    <a:pt x="96253" y="79442"/>
                    <a:pt x="96353" y="79542"/>
                    <a:pt x="96420" y="79576"/>
                  </a:cubicBezTo>
                  <a:lnTo>
                    <a:pt x="96487" y="79576"/>
                  </a:lnTo>
                  <a:cubicBezTo>
                    <a:pt x="96554" y="79576"/>
                    <a:pt x="96587" y="79542"/>
                    <a:pt x="96654" y="79442"/>
                  </a:cubicBezTo>
                  <a:lnTo>
                    <a:pt x="98058" y="74061"/>
                  </a:lnTo>
                  <a:cubicBezTo>
                    <a:pt x="98091" y="73995"/>
                    <a:pt x="98024" y="73894"/>
                    <a:pt x="97924" y="73861"/>
                  </a:cubicBezTo>
                  <a:cubicBezTo>
                    <a:pt x="97912" y="73855"/>
                    <a:pt x="97899" y="73852"/>
                    <a:pt x="97886" y="73852"/>
                  </a:cubicBezTo>
                  <a:close/>
                  <a:moveTo>
                    <a:pt x="100261" y="75189"/>
                  </a:moveTo>
                  <a:cubicBezTo>
                    <a:pt x="100206" y="75189"/>
                    <a:pt x="100151" y="75249"/>
                    <a:pt x="100096" y="75331"/>
                  </a:cubicBezTo>
                  <a:lnTo>
                    <a:pt x="98893" y="79643"/>
                  </a:lnTo>
                  <a:cubicBezTo>
                    <a:pt x="98860" y="79710"/>
                    <a:pt x="98927" y="79810"/>
                    <a:pt x="99027" y="79843"/>
                  </a:cubicBezTo>
                  <a:lnTo>
                    <a:pt x="99060" y="79843"/>
                  </a:lnTo>
                  <a:cubicBezTo>
                    <a:pt x="99161" y="79843"/>
                    <a:pt x="99194" y="79810"/>
                    <a:pt x="99227" y="79710"/>
                  </a:cubicBezTo>
                  <a:lnTo>
                    <a:pt x="100431" y="75398"/>
                  </a:lnTo>
                  <a:cubicBezTo>
                    <a:pt x="100497" y="75331"/>
                    <a:pt x="100397" y="75231"/>
                    <a:pt x="100297" y="75198"/>
                  </a:cubicBezTo>
                  <a:cubicBezTo>
                    <a:pt x="100285" y="75192"/>
                    <a:pt x="100273" y="75189"/>
                    <a:pt x="100261" y="75189"/>
                  </a:cubicBezTo>
                  <a:close/>
                  <a:moveTo>
                    <a:pt x="130409" y="69015"/>
                  </a:moveTo>
                  <a:lnTo>
                    <a:pt x="137461" y="70886"/>
                  </a:lnTo>
                  <a:lnTo>
                    <a:pt x="136826" y="72691"/>
                  </a:lnTo>
                  <a:lnTo>
                    <a:pt x="135757" y="75231"/>
                  </a:lnTo>
                  <a:lnTo>
                    <a:pt x="129941" y="75231"/>
                  </a:lnTo>
                  <a:cubicBezTo>
                    <a:pt x="129841" y="75231"/>
                    <a:pt x="129774" y="75331"/>
                    <a:pt x="129774" y="75398"/>
                  </a:cubicBezTo>
                  <a:cubicBezTo>
                    <a:pt x="129774" y="75499"/>
                    <a:pt x="129841" y="75565"/>
                    <a:pt x="129941" y="75565"/>
                  </a:cubicBezTo>
                  <a:lnTo>
                    <a:pt x="135590" y="75565"/>
                  </a:lnTo>
                  <a:lnTo>
                    <a:pt x="133584" y="80311"/>
                  </a:lnTo>
                  <a:lnTo>
                    <a:pt x="128437" y="75866"/>
                  </a:lnTo>
                  <a:cubicBezTo>
                    <a:pt x="128437" y="75833"/>
                    <a:pt x="128404" y="75833"/>
                    <a:pt x="128404" y="75833"/>
                  </a:cubicBezTo>
                  <a:lnTo>
                    <a:pt x="126265" y="75833"/>
                  </a:lnTo>
                  <a:lnTo>
                    <a:pt x="125095" y="72892"/>
                  </a:lnTo>
                  <a:lnTo>
                    <a:pt x="128905" y="71287"/>
                  </a:lnTo>
                  <a:lnTo>
                    <a:pt x="130911" y="75031"/>
                  </a:lnTo>
                  <a:cubicBezTo>
                    <a:pt x="130944" y="75064"/>
                    <a:pt x="131011" y="75131"/>
                    <a:pt x="131078" y="75131"/>
                  </a:cubicBezTo>
                  <a:lnTo>
                    <a:pt x="131145" y="75131"/>
                  </a:lnTo>
                  <a:cubicBezTo>
                    <a:pt x="131245" y="75031"/>
                    <a:pt x="131278" y="74930"/>
                    <a:pt x="131245" y="74864"/>
                  </a:cubicBezTo>
                  <a:lnTo>
                    <a:pt x="129173" y="71054"/>
                  </a:lnTo>
                  <a:lnTo>
                    <a:pt x="130409" y="69015"/>
                  </a:lnTo>
                  <a:close/>
                  <a:moveTo>
                    <a:pt x="128337" y="76301"/>
                  </a:moveTo>
                  <a:lnTo>
                    <a:pt x="133083" y="80345"/>
                  </a:lnTo>
                  <a:lnTo>
                    <a:pt x="133083" y="80345"/>
                  </a:lnTo>
                  <a:lnTo>
                    <a:pt x="127167" y="79743"/>
                  </a:lnTo>
                  <a:lnTo>
                    <a:pt x="128337" y="76301"/>
                  </a:lnTo>
                  <a:close/>
                  <a:moveTo>
                    <a:pt x="30079" y="78508"/>
                  </a:moveTo>
                  <a:lnTo>
                    <a:pt x="30079" y="80712"/>
                  </a:lnTo>
                  <a:lnTo>
                    <a:pt x="24331" y="80980"/>
                  </a:lnTo>
                  <a:lnTo>
                    <a:pt x="23997" y="78674"/>
                  </a:lnTo>
                  <a:lnTo>
                    <a:pt x="30079" y="78508"/>
                  </a:lnTo>
                  <a:close/>
                  <a:moveTo>
                    <a:pt x="54042" y="68814"/>
                  </a:moveTo>
                  <a:cubicBezTo>
                    <a:pt x="53942" y="68814"/>
                    <a:pt x="53875" y="68881"/>
                    <a:pt x="53875" y="68981"/>
                  </a:cubicBezTo>
                  <a:lnTo>
                    <a:pt x="53608" y="72658"/>
                  </a:lnTo>
                  <a:lnTo>
                    <a:pt x="53608" y="72691"/>
                  </a:lnTo>
                  <a:lnTo>
                    <a:pt x="55747" y="81046"/>
                  </a:lnTo>
                  <a:cubicBezTo>
                    <a:pt x="55747" y="81113"/>
                    <a:pt x="55814" y="81180"/>
                    <a:pt x="55914" y="81180"/>
                  </a:cubicBezTo>
                  <a:lnTo>
                    <a:pt x="55947" y="81180"/>
                  </a:lnTo>
                  <a:cubicBezTo>
                    <a:pt x="56047" y="81113"/>
                    <a:pt x="56081" y="81046"/>
                    <a:pt x="56081" y="80980"/>
                  </a:cubicBezTo>
                  <a:lnTo>
                    <a:pt x="53942" y="72658"/>
                  </a:lnTo>
                  <a:lnTo>
                    <a:pt x="54209" y="69015"/>
                  </a:lnTo>
                  <a:cubicBezTo>
                    <a:pt x="54209" y="68881"/>
                    <a:pt x="54109" y="68814"/>
                    <a:pt x="54042" y="68814"/>
                  </a:cubicBezTo>
                  <a:close/>
                  <a:moveTo>
                    <a:pt x="0" y="77203"/>
                  </a:moveTo>
                  <a:lnTo>
                    <a:pt x="0" y="77604"/>
                  </a:lnTo>
                  <a:lnTo>
                    <a:pt x="9492" y="84021"/>
                  </a:lnTo>
                  <a:cubicBezTo>
                    <a:pt x="9492" y="84054"/>
                    <a:pt x="9525" y="84054"/>
                    <a:pt x="9592" y="84054"/>
                  </a:cubicBezTo>
                  <a:cubicBezTo>
                    <a:pt x="9626" y="84054"/>
                    <a:pt x="9692" y="84021"/>
                    <a:pt x="9692" y="83987"/>
                  </a:cubicBezTo>
                  <a:cubicBezTo>
                    <a:pt x="9759" y="83887"/>
                    <a:pt x="9759" y="83820"/>
                    <a:pt x="9659" y="83720"/>
                  </a:cubicBezTo>
                  <a:lnTo>
                    <a:pt x="0" y="77203"/>
                  </a:lnTo>
                  <a:close/>
                  <a:moveTo>
                    <a:pt x="86294" y="66174"/>
                  </a:moveTo>
                  <a:lnTo>
                    <a:pt x="92844" y="69015"/>
                  </a:lnTo>
                  <a:lnTo>
                    <a:pt x="91474" y="74596"/>
                  </a:lnTo>
                  <a:lnTo>
                    <a:pt x="91474" y="74663"/>
                  </a:lnTo>
                  <a:lnTo>
                    <a:pt x="91708" y="84188"/>
                  </a:lnTo>
                  <a:lnTo>
                    <a:pt x="84556" y="83820"/>
                  </a:lnTo>
                  <a:lnTo>
                    <a:pt x="86294" y="66174"/>
                  </a:lnTo>
                  <a:close/>
                  <a:moveTo>
                    <a:pt x="69683" y="85191"/>
                  </a:moveTo>
                  <a:lnTo>
                    <a:pt x="69750" y="85358"/>
                  </a:lnTo>
                  <a:lnTo>
                    <a:pt x="69449" y="86995"/>
                  </a:lnTo>
                  <a:lnTo>
                    <a:pt x="66174" y="86895"/>
                  </a:lnTo>
                  <a:lnTo>
                    <a:pt x="69683" y="85191"/>
                  </a:lnTo>
                  <a:close/>
                  <a:moveTo>
                    <a:pt x="4152" y="86051"/>
                  </a:moveTo>
                  <a:cubicBezTo>
                    <a:pt x="4137" y="86051"/>
                    <a:pt x="4123" y="86054"/>
                    <a:pt x="4111" y="86060"/>
                  </a:cubicBezTo>
                  <a:lnTo>
                    <a:pt x="0" y="86895"/>
                  </a:lnTo>
                  <a:lnTo>
                    <a:pt x="0" y="87229"/>
                  </a:lnTo>
                  <a:lnTo>
                    <a:pt x="4178" y="86394"/>
                  </a:lnTo>
                  <a:cubicBezTo>
                    <a:pt x="4278" y="86360"/>
                    <a:pt x="4312" y="86260"/>
                    <a:pt x="4312" y="86193"/>
                  </a:cubicBezTo>
                  <a:cubicBezTo>
                    <a:pt x="4312" y="86111"/>
                    <a:pt x="4221" y="86051"/>
                    <a:pt x="4152" y="86051"/>
                  </a:cubicBezTo>
                  <a:close/>
                  <a:moveTo>
                    <a:pt x="40536" y="83613"/>
                  </a:moveTo>
                  <a:cubicBezTo>
                    <a:pt x="40526" y="83613"/>
                    <a:pt x="40516" y="83615"/>
                    <a:pt x="40507" y="83620"/>
                  </a:cubicBezTo>
                  <a:cubicBezTo>
                    <a:pt x="40406" y="83620"/>
                    <a:pt x="40340" y="83720"/>
                    <a:pt x="40340" y="83787"/>
                  </a:cubicBezTo>
                  <a:lnTo>
                    <a:pt x="40774" y="88065"/>
                  </a:lnTo>
                  <a:lnTo>
                    <a:pt x="41108" y="88031"/>
                  </a:lnTo>
                  <a:lnTo>
                    <a:pt x="40674" y="83720"/>
                  </a:lnTo>
                  <a:cubicBezTo>
                    <a:pt x="40674" y="83691"/>
                    <a:pt x="40600" y="83613"/>
                    <a:pt x="40536" y="83613"/>
                  </a:cubicBezTo>
                  <a:close/>
                  <a:moveTo>
                    <a:pt x="50399" y="803"/>
                  </a:moveTo>
                  <a:lnTo>
                    <a:pt x="55981" y="4546"/>
                  </a:lnTo>
                  <a:lnTo>
                    <a:pt x="55212" y="6183"/>
                  </a:lnTo>
                  <a:lnTo>
                    <a:pt x="55145" y="6150"/>
                  </a:lnTo>
                  <a:lnTo>
                    <a:pt x="49965" y="2607"/>
                  </a:lnTo>
                  <a:cubicBezTo>
                    <a:pt x="49935" y="2577"/>
                    <a:pt x="49891" y="2561"/>
                    <a:pt x="49849" y="2561"/>
                  </a:cubicBezTo>
                  <a:cubicBezTo>
                    <a:pt x="49798" y="2561"/>
                    <a:pt x="49749" y="2585"/>
                    <a:pt x="49731" y="2641"/>
                  </a:cubicBezTo>
                  <a:cubicBezTo>
                    <a:pt x="49697" y="2708"/>
                    <a:pt x="49697" y="2841"/>
                    <a:pt x="49764" y="2875"/>
                  </a:cubicBezTo>
                  <a:lnTo>
                    <a:pt x="54945" y="6451"/>
                  </a:lnTo>
                  <a:cubicBezTo>
                    <a:pt x="54978" y="6484"/>
                    <a:pt x="54978" y="6484"/>
                    <a:pt x="55011" y="6484"/>
                  </a:cubicBezTo>
                  <a:lnTo>
                    <a:pt x="54510" y="7487"/>
                  </a:lnTo>
                  <a:lnTo>
                    <a:pt x="54510" y="7554"/>
                  </a:lnTo>
                  <a:lnTo>
                    <a:pt x="54510" y="7587"/>
                  </a:lnTo>
                  <a:cubicBezTo>
                    <a:pt x="54577" y="7587"/>
                    <a:pt x="54577" y="7654"/>
                    <a:pt x="54577" y="7654"/>
                  </a:cubicBezTo>
                  <a:lnTo>
                    <a:pt x="56582" y="10394"/>
                  </a:lnTo>
                  <a:lnTo>
                    <a:pt x="55145" y="11364"/>
                  </a:lnTo>
                  <a:lnTo>
                    <a:pt x="53741" y="10829"/>
                  </a:lnTo>
                  <a:cubicBezTo>
                    <a:pt x="53725" y="10795"/>
                    <a:pt x="53700" y="10779"/>
                    <a:pt x="53675" y="10779"/>
                  </a:cubicBezTo>
                  <a:cubicBezTo>
                    <a:pt x="53650" y="10779"/>
                    <a:pt x="53624" y="10795"/>
                    <a:pt x="53608" y="10829"/>
                  </a:cubicBezTo>
                  <a:cubicBezTo>
                    <a:pt x="53574" y="10862"/>
                    <a:pt x="53541" y="10896"/>
                    <a:pt x="53541" y="10929"/>
                  </a:cubicBezTo>
                  <a:lnTo>
                    <a:pt x="53207" y="12266"/>
                  </a:lnTo>
                  <a:lnTo>
                    <a:pt x="48728" y="8924"/>
                  </a:lnTo>
                  <a:cubicBezTo>
                    <a:pt x="48692" y="8912"/>
                    <a:pt x="48655" y="8904"/>
                    <a:pt x="48620" y="8904"/>
                  </a:cubicBezTo>
                  <a:cubicBezTo>
                    <a:pt x="48559" y="8904"/>
                    <a:pt x="48503" y="8927"/>
                    <a:pt x="48461" y="8991"/>
                  </a:cubicBezTo>
                  <a:cubicBezTo>
                    <a:pt x="48427" y="9057"/>
                    <a:pt x="48427" y="9191"/>
                    <a:pt x="48528" y="9225"/>
                  </a:cubicBezTo>
                  <a:lnTo>
                    <a:pt x="53140" y="12667"/>
                  </a:lnTo>
                  <a:lnTo>
                    <a:pt x="53140" y="13937"/>
                  </a:lnTo>
                  <a:lnTo>
                    <a:pt x="50633" y="16778"/>
                  </a:lnTo>
                  <a:lnTo>
                    <a:pt x="48929" y="16945"/>
                  </a:lnTo>
                  <a:cubicBezTo>
                    <a:pt x="48795" y="16945"/>
                    <a:pt x="48762" y="17045"/>
                    <a:pt x="48762" y="17112"/>
                  </a:cubicBezTo>
                  <a:cubicBezTo>
                    <a:pt x="48762" y="17212"/>
                    <a:pt x="48862" y="17279"/>
                    <a:pt x="48929" y="17279"/>
                  </a:cubicBezTo>
                  <a:lnTo>
                    <a:pt x="50734" y="17112"/>
                  </a:lnTo>
                  <a:cubicBezTo>
                    <a:pt x="50767" y="17112"/>
                    <a:pt x="50800" y="17112"/>
                    <a:pt x="50867" y="17079"/>
                  </a:cubicBezTo>
                  <a:lnTo>
                    <a:pt x="53307" y="14271"/>
                  </a:lnTo>
                  <a:lnTo>
                    <a:pt x="55580" y="16109"/>
                  </a:lnTo>
                  <a:lnTo>
                    <a:pt x="55747" y="16477"/>
                  </a:lnTo>
                  <a:lnTo>
                    <a:pt x="46456" y="25501"/>
                  </a:lnTo>
                  <a:lnTo>
                    <a:pt x="44885" y="23729"/>
                  </a:lnTo>
                  <a:lnTo>
                    <a:pt x="49898" y="19251"/>
                  </a:lnTo>
                  <a:cubicBezTo>
                    <a:pt x="49931" y="19184"/>
                    <a:pt x="49965" y="19084"/>
                    <a:pt x="49898" y="19017"/>
                  </a:cubicBezTo>
                  <a:cubicBezTo>
                    <a:pt x="49843" y="18980"/>
                    <a:pt x="49798" y="18954"/>
                    <a:pt x="49752" y="18954"/>
                  </a:cubicBezTo>
                  <a:cubicBezTo>
                    <a:pt x="49714" y="18954"/>
                    <a:pt x="49676" y="18972"/>
                    <a:pt x="49631" y="19017"/>
                  </a:cubicBezTo>
                  <a:lnTo>
                    <a:pt x="44718" y="23529"/>
                  </a:lnTo>
                  <a:lnTo>
                    <a:pt x="42178" y="20688"/>
                  </a:lnTo>
                  <a:lnTo>
                    <a:pt x="48929" y="16377"/>
                  </a:lnTo>
                  <a:cubicBezTo>
                    <a:pt x="49029" y="16276"/>
                    <a:pt x="49029" y="16210"/>
                    <a:pt x="48962" y="16109"/>
                  </a:cubicBezTo>
                  <a:cubicBezTo>
                    <a:pt x="48923" y="16070"/>
                    <a:pt x="48872" y="16054"/>
                    <a:pt x="48824" y="16054"/>
                  </a:cubicBezTo>
                  <a:cubicBezTo>
                    <a:pt x="48789" y="16054"/>
                    <a:pt x="48756" y="16062"/>
                    <a:pt x="48728" y="16076"/>
                  </a:cubicBezTo>
                  <a:lnTo>
                    <a:pt x="41910" y="20421"/>
                  </a:lnTo>
                  <a:lnTo>
                    <a:pt x="39771" y="18048"/>
                  </a:lnTo>
                  <a:lnTo>
                    <a:pt x="45219" y="14271"/>
                  </a:lnTo>
                  <a:cubicBezTo>
                    <a:pt x="45286" y="14204"/>
                    <a:pt x="45286" y="14104"/>
                    <a:pt x="45252" y="14037"/>
                  </a:cubicBezTo>
                  <a:cubicBezTo>
                    <a:pt x="45213" y="13998"/>
                    <a:pt x="45163" y="13982"/>
                    <a:pt x="45114" y="13982"/>
                  </a:cubicBezTo>
                  <a:cubicBezTo>
                    <a:pt x="45080" y="13982"/>
                    <a:pt x="45046" y="13990"/>
                    <a:pt x="45019" y="14004"/>
                  </a:cubicBezTo>
                  <a:lnTo>
                    <a:pt x="39537" y="17814"/>
                  </a:lnTo>
                  <a:lnTo>
                    <a:pt x="37599" y="15675"/>
                  </a:lnTo>
                  <a:lnTo>
                    <a:pt x="43849" y="9425"/>
                  </a:lnTo>
                  <a:cubicBezTo>
                    <a:pt x="43916" y="9358"/>
                    <a:pt x="43916" y="9258"/>
                    <a:pt x="43849" y="9191"/>
                  </a:cubicBezTo>
                  <a:cubicBezTo>
                    <a:pt x="43799" y="9158"/>
                    <a:pt x="43757" y="9141"/>
                    <a:pt x="43715" y="9141"/>
                  </a:cubicBezTo>
                  <a:cubicBezTo>
                    <a:pt x="43673" y="9141"/>
                    <a:pt x="43632" y="9158"/>
                    <a:pt x="43581" y="9191"/>
                  </a:cubicBezTo>
                  <a:lnTo>
                    <a:pt x="37399" y="15374"/>
                  </a:lnTo>
                  <a:lnTo>
                    <a:pt x="34524" y="12099"/>
                  </a:lnTo>
                  <a:lnTo>
                    <a:pt x="40340" y="5715"/>
                  </a:lnTo>
                  <a:cubicBezTo>
                    <a:pt x="40406" y="5649"/>
                    <a:pt x="40406" y="5548"/>
                    <a:pt x="40340" y="5481"/>
                  </a:cubicBezTo>
                  <a:cubicBezTo>
                    <a:pt x="40289" y="5431"/>
                    <a:pt x="40248" y="5406"/>
                    <a:pt x="40206" y="5406"/>
                  </a:cubicBezTo>
                  <a:cubicBezTo>
                    <a:pt x="40164" y="5406"/>
                    <a:pt x="40122" y="5431"/>
                    <a:pt x="40072" y="5481"/>
                  </a:cubicBezTo>
                  <a:lnTo>
                    <a:pt x="34257" y="11865"/>
                  </a:lnTo>
                  <a:lnTo>
                    <a:pt x="30146" y="8356"/>
                  </a:lnTo>
                  <a:lnTo>
                    <a:pt x="36931" y="2306"/>
                  </a:lnTo>
                  <a:lnTo>
                    <a:pt x="37766" y="1270"/>
                  </a:lnTo>
                  <a:lnTo>
                    <a:pt x="37332" y="1304"/>
                  </a:lnTo>
                  <a:lnTo>
                    <a:pt x="36697" y="2106"/>
                  </a:lnTo>
                  <a:lnTo>
                    <a:pt x="29912" y="8021"/>
                  </a:lnTo>
                  <a:lnTo>
                    <a:pt x="27138" y="5649"/>
                  </a:lnTo>
                  <a:lnTo>
                    <a:pt x="30514" y="1805"/>
                  </a:lnTo>
                  <a:lnTo>
                    <a:pt x="30012" y="1839"/>
                  </a:lnTo>
                  <a:lnTo>
                    <a:pt x="26871" y="5448"/>
                  </a:lnTo>
                  <a:lnTo>
                    <a:pt x="24498" y="3443"/>
                  </a:lnTo>
                  <a:lnTo>
                    <a:pt x="25200" y="2173"/>
                  </a:lnTo>
                  <a:lnTo>
                    <a:pt x="24799" y="2206"/>
                  </a:lnTo>
                  <a:lnTo>
                    <a:pt x="24197" y="3209"/>
                  </a:lnTo>
                  <a:lnTo>
                    <a:pt x="23195" y="2340"/>
                  </a:lnTo>
                  <a:lnTo>
                    <a:pt x="22693" y="2373"/>
                  </a:lnTo>
                  <a:lnTo>
                    <a:pt x="24030" y="3510"/>
                  </a:lnTo>
                  <a:lnTo>
                    <a:pt x="22025" y="6952"/>
                  </a:lnTo>
                  <a:lnTo>
                    <a:pt x="18349" y="3677"/>
                  </a:lnTo>
                  <a:lnTo>
                    <a:pt x="19318" y="2641"/>
                  </a:lnTo>
                  <a:lnTo>
                    <a:pt x="18816" y="2674"/>
                  </a:lnTo>
                  <a:lnTo>
                    <a:pt x="18115" y="3476"/>
                  </a:lnTo>
                  <a:lnTo>
                    <a:pt x="17346" y="2808"/>
                  </a:lnTo>
                  <a:lnTo>
                    <a:pt x="16878" y="2841"/>
                  </a:lnTo>
                  <a:lnTo>
                    <a:pt x="17881" y="3710"/>
                  </a:lnTo>
                  <a:lnTo>
                    <a:pt x="15474" y="6350"/>
                  </a:lnTo>
                  <a:lnTo>
                    <a:pt x="11965" y="3209"/>
                  </a:lnTo>
                  <a:lnTo>
                    <a:pt x="11497" y="3276"/>
                  </a:lnTo>
                  <a:lnTo>
                    <a:pt x="15207" y="6651"/>
                  </a:lnTo>
                  <a:lnTo>
                    <a:pt x="13436" y="9057"/>
                  </a:lnTo>
                  <a:lnTo>
                    <a:pt x="9291" y="5448"/>
                  </a:lnTo>
                  <a:cubicBezTo>
                    <a:pt x="9241" y="5398"/>
                    <a:pt x="9191" y="5373"/>
                    <a:pt x="9145" y="5373"/>
                  </a:cubicBezTo>
                  <a:cubicBezTo>
                    <a:pt x="9099" y="5373"/>
                    <a:pt x="9057" y="5398"/>
                    <a:pt x="9024" y="5448"/>
                  </a:cubicBezTo>
                  <a:cubicBezTo>
                    <a:pt x="8957" y="5515"/>
                    <a:pt x="8957" y="5649"/>
                    <a:pt x="9024" y="5682"/>
                  </a:cubicBezTo>
                  <a:lnTo>
                    <a:pt x="13168" y="9325"/>
                  </a:lnTo>
                  <a:lnTo>
                    <a:pt x="13101" y="9392"/>
                  </a:lnTo>
                  <a:cubicBezTo>
                    <a:pt x="13001" y="9492"/>
                    <a:pt x="13001" y="9559"/>
                    <a:pt x="13101" y="9659"/>
                  </a:cubicBezTo>
                  <a:cubicBezTo>
                    <a:pt x="13135" y="9692"/>
                    <a:pt x="13168" y="9692"/>
                    <a:pt x="13202" y="9692"/>
                  </a:cubicBezTo>
                  <a:cubicBezTo>
                    <a:pt x="13269" y="9692"/>
                    <a:pt x="13302" y="9692"/>
                    <a:pt x="13335" y="9659"/>
                  </a:cubicBezTo>
                  <a:lnTo>
                    <a:pt x="13436" y="9559"/>
                  </a:lnTo>
                  <a:lnTo>
                    <a:pt x="17847" y="13469"/>
                  </a:lnTo>
                  <a:lnTo>
                    <a:pt x="14605" y="17212"/>
                  </a:lnTo>
                  <a:cubicBezTo>
                    <a:pt x="14539" y="17246"/>
                    <a:pt x="14539" y="17312"/>
                    <a:pt x="14539" y="17346"/>
                  </a:cubicBezTo>
                  <a:cubicBezTo>
                    <a:pt x="14539" y="17379"/>
                    <a:pt x="14539" y="17413"/>
                    <a:pt x="14605" y="17480"/>
                  </a:cubicBezTo>
                  <a:lnTo>
                    <a:pt x="17179" y="19652"/>
                  </a:lnTo>
                  <a:lnTo>
                    <a:pt x="13502" y="22860"/>
                  </a:lnTo>
                  <a:lnTo>
                    <a:pt x="11798" y="24398"/>
                  </a:lnTo>
                  <a:lnTo>
                    <a:pt x="2808" y="13536"/>
                  </a:lnTo>
                  <a:lnTo>
                    <a:pt x="3844" y="12366"/>
                  </a:lnTo>
                  <a:cubicBezTo>
                    <a:pt x="3944" y="12299"/>
                    <a:pt x="3944" y="12166"/>
                    <a:pt x="3844" y="12132"/>
                  </a:cubicBezTo>
                  <a:cubicBezTo>
                    <a:pt x="3810" y="12082"/>
                    <a:pt x="3760" y="12057"/>
                    <a:pt x="3714" y="12057"/>
                  </a:cubicBezTo>
                  <a:cubicBezTo>
                    <a:pt x="3668" y="12057"/>
                    <a:pt x="3627" y="12082"/>
                    <a:pt x="3610" y="12132"/>
                  </a:cubicBezTo>
                  <a:lnTo>
                    <a:pt x="2607" y="13235"/>
                  </a:lnTo>
                  <a:lnTo>
                    <a:pt x="2507" y="13168"/>
                  </a:lnTo>
                  <a:cubicBezTo>
                    <a:pt x="2484" y="13145"/>
                    <a:pt x="2445" y="13106"/>
                    <a:pt x="2390" y="13106"/>
                  </a:cubicBezTo>
                  <a:cubicBezTo>
                    <a:pt x="2365" y="13106"/>
                    <a:pt x="2338" y="13114"/>
                    <a:pt x="2306" y="13135"/>
                  </a:cubicBezTo>
                  <a:cubicBezTo>
                    <a:pt x="2240" y="13168"/>
                    <a:pt x="2173" y="13202"/>
                    <a:pt x="2173" y="13302"/>
                  </a:cubicBezTo>
                  <a:lnTo>
                    <a:pt x="2240" y="13670"/>
                  </a:lnTo>
                  <a:lnTo>
                    <a:pt x="167" y="16009"/>
                  </a:lnTo>
                  <a:lnTo>
                    <a:pt x="167" y="16510"/>
                  </a:lnTo>
                  <a:lnTo>
                    <a:pt x="2240" y="14137"/>
                  </a:lnTo>
                  <a:lnTo>
                    <a:pt x="2641" y="19351"/>
                  </a:lnTo>
                  <a:lnTo>
                    <a:pt x="167" y="17379"/>
                  </a:lnTo>
                  <a:lnTo>
                    <a:pt x="167" y="17814"/>
                  </a:lnTo>
                  <a:lnTo>
                    <a:pt x="2674" y="19819"/>
                  </a:lnTo>
                  <a:lnTo>
                    <a:pt x="2674" y="19886"/>
                  </a:lnTo>
                  <a:lnTo>
                    <a:pt x="2674" y="19919"/>
                  </a:lnTo>
                  <a:lnTo>
                    <a:pt x="5916" y="29611"/>
                  </a:lnTo>
                  <a:lnTo>
                    <a:pt x="4512" y="30881"/>
                  </a:lnTo>
                  <a:lnTo>
                    <a:pt x="4445" y="30948"/>
                  </a:lnTo>
                  <a:cubicBezTo>
                    <a:pt x="4412" y="30948"/>
                    <a:pt x="4412" y="30915"/>
                    <a:pt x="4412" y="30915"/>
                  </a:cubicBezTo>
                  <a:lnTo>
                    <a:pt x="1270" y="27071"/>
                  </a:lnTo>
                  <a:lnTo>
                    <a:pt x="1504" y="26837"/>
                  </a:lnTo>
                  <a:cubicBezTo>
                    <a:pt x="1504" y="26771"/>
                    <a:pt x="1571" y="26737"/>
                    <a:pt x="1571" y="26704"/>
                  </a:cubicBezTo>
                  <a:cubicBezTo>
                    <a:pt x="1571" y="26670"/>
                    <a:pt x="1571" y="26604"/>
                    <a:pt x="1504" y="26570"/>
                  </a:cubicBezTo>
                  <a:lnTo>
                    <a:pt x="101" y="25200"/>
                  </a:lnTo>
                  <a:lnTo>
                    <a:pt x="101" y="25668"/>
                  </a:lnTo>
                  <a:lnTo>
                    <a:pt x="1137" y="26704"/>
                  </a:lnTo>
                  <a:lnTo>
                    <a:pt x="268" y="27506"/>
                  </a:lnTo>
                  <a:lnTo>
                    <a:pt x="101" y="27339"/>
                  </a:lnTo>
                  <a:lnTo>
                    <a:pt x="101" y="28107"/>
                  </a:lnTo>
                  <a:lnTo>
                    <a:pt x="1003" y="27339"/>
                  </a:lnTo>
                  <a:lnTo>
                    <a:pt x="4111" y="31182"/>
                  </a:lnTo>
                  <a:cubicBezTo>
                    <a:pt x="4111" y="31182"/>
                    <a:pt x="4111" y="31216"/>
                    <a:pt x="4145" y="31216"/>
                  </a:cubicBezTo>
                  <a:lnTo>
                    <a:pt x="3342" y="31917"/>
                  </a:lnTo>
                  <a:lnTo>
                    <a:pt x="67" y="28843"/>
                  </a:lnTo>
                  <a:lnTo>
                    <a:pt x="67" y="29277"/>
                  </a:lnTo>
                  <a:lnTo>
                    <a:pt x="3109" y="32118"/>
                  </a:lnTo>
                  <a:lnTo>
                    <a:pt x="1437" y="33622"/>
                  </a:lnTo>
                  <a:lnTo>
                    <a:pt x="67" y="32619"/>
                  </a:lnTo>
                  <a:lnTo>
                    <a:pt x="67" y="33054"/>
                  </a:lnTo>
                  <a:lnTo>
                    <a:pt x="1170" y="33856"/>
                  </a:lnTo>
                  <a:lnTo>
                    <a:pt x="67" y="34859"/>
                  </a:lnTo>
                  <a:lnTo>
                    <a:pt x="67" y="35293"/>
                  </a:lnTo>
                  <a:lnTo>
                    <a:pt x="1437" y="34056"/>
                  </a:lnTo>
                  <a:lnTo>
                    <a:pt x="6284" y="40406"/>
                  </a:lnTo>
                  <a:lnTo>
                    <a:pt x="5247" y="41242"/>
                  </a:lnTo>
                  <a:lnTo>
                    <a:pt x="4078" y="39939"/>
                  </a:lnTo>
                  <a:cubicBezTo>
                    <a:pt x="4020" y="39919"/>
                    <a:pt x="3973" y="39900"/>
                    <a:pt x="3925" y="39900"/>
                  </a:cubicBezTo>
                  <a:cubicBezTo>
                    <a:pt x="3889" y="39900"/>
                    <a:pt x="3853" y="39910"/>
                    <a:pt x="3810" y="39939"/>
                  </a:cubicBezTo>
                  <a:cubicBezTo>
                    <a:pt x="3777" y="40039"/>
                    <a:pt x="3744" y="40106"/>
                    <a:pt x="3810" y="40206"/>
                  </a:cubicBezTo>
                  <a:lnTo>
                    <a:pt x="4980" y="41442"/>
                  </a:lnTo>
                  <a:lnTo>
                    <a:pt x="3309" y="42779"/>
                  </a:lnTo>
                  <a:lnTo>
                    <a:pt x="67" y="38902"/>
                  </a:lnTo>
                  <a:lnTo>
                    <a:pt x="67" y="39437"/>
                  </a:lnTo>
                  <a:lnTo>
                    <a:pt x="3075" y="43047"/>
                  </a:lnTo>
                  <a:lnTo>
                    <a:pt x="67" y="45453"/>
                  </a:lnTo>
                  <a:lnTo>
                    <a:pt x="67" y="45887"/>
                  </a:lnTo>
                  <a:lnTo>
                    <a:pt x="3276" y="43281"/>
                  </a:lnTo>
                  <a:lnTo>
                    <a:pt x="6183" y="46790"/>
                  </a:lnTo>
                  <a:cubicBezTo>
                    <a:pt x="6250" y="46823"/>
                    <a:pt x="6284" y="46823"/>
                    <a:pt x="6317" y="46823"/>
                  </a:cubicBezTo>
                  <a:cubicBezTo>
                    <a:pt x="6350" y="46823"/>
                    <a:pt x="6417" y="46823"/>
                    <a:pt x="6451" y="46790"/>
                  </a:cubicBezTo>
                  <a:cubicBezTo>
                    <a:pt x="6517" y="46723"/>
                    <a:pt x="6517" y="46623"/>
                    <a:pt x="6484" y="46556"/>
                  </a:cubicBezTo>
                  <a:lnTo>
                    <a:pt x="3576" y="43047"/>
                  </a:lnTo>
                  <a:lnTo>
                    <a:pt x="6517" y="40640"/>
                  </a:lnTo>
                  <a:lnTo>
                    <a:pt x="9024" y="43916"/>
                  </a:lnTo>
                  <a:lnTo>
                    <a:pt x="12433" y="48561"/>
                  </a:lnTo>
                  <a:cubicBezTo>
                    <a:pt x="12466" y="48595"/>
                    <a:pt x="12500" y="48628"/>
                    <a:pt x="12533" y="48628"/>
                  </a:cubicBezTo>
                  <a:cubicBezTo>
                    <a:pt x="12533" y="48628"/>
                    <a:pt x="12600" y="48628"/>
                    <a:pt x="12634" y="48595"/>
                  </a:cubicBezTo>
                  <a:cubicBezTo>
                    <a:pt x="12700" y="48494"/>
                    <a:pt x="12700" y="48427"/>
                    <a:pt x="12667" y="48327"/>
                  </a:cubicBezTo>
                  <a:lnTo>
                    <a:pt x="9358" y="43815"/>
                  </a:lnTo>
                  <a:lnTo>
                    <a:pt x="14004" y="40640"/>
                  </a:lnTo>
                  <a:lnTo>
                    <a:pt x="17981" y="47091"/>
                  </a:lnTo>
                  <a:cubicBezTo>
                    <a:pt x="17981" y="47124"/>
                    <a:pt x="18048" y="47157"/>
                    <a:pt x="18115" y="47157"/>
                  </a:cubicBezTo>
                  <a:cubicBezTo>
                    <a:pt x="18148" y="47157"/>
                    <a:pt x="18148" y="47124"/>
                    <a:pt x="18181" y="47124"/>
                  </a:cubicBezTo>
                  <a:cubicBezTo>
                    <a:pt x="18282" y="47057"/>
                    <a:pt x="18282" y="46957"/>
                    <a:pt x="18215" y="46890"/>
                  </a:cubicBezTo>
                  <a:lnTo>
                    <a:pt x="14271" y="40473"/>
                  </a:lnTo>
                  <a:lnTo>
                    <a:pt x="18850" y="38602"/>
                  </a:lnTo>
                  <a:lnTo>
                    <a:pt x="20387" y="42479"/>
                  </a:lnTo>
                  <a:lnTo>
                    <a:pt x="21791" y="45988"/>
                  </a:lnTo>
                  <a:cubicBezTo>
                    <a:pt x="21824" y="46088"/>
                    <a:pt x="21858" y="46121"/>
                    <a:pt x="21958" y="46121"/>
                  </a:cubicBezTo>
                  <a:lnTo>
                    <a:pt x="21991" y="46121"/>
                  </a:lnTo>
                  <a:cubicBezTo>
                    <a:pt x="22058" y="46088"/>
                    <a:pt x="22125" y="45988"/>
                    <a:pt x="22058" y="45921"/>
                  </a:cubicBezTo>
                  <a:lnTo>
                    <a:pt x="20788" y="42646"/>
                  </a:lnTo>
                  <a:lnTo>
                    <a:pt x="21791" y="42646"/>
                  </a:lnTo>
                  <a:lnTo>
                    <a:pt x="23161" y="45654"/>
                  </a:lnTo>
                  <a:cubicBezTo>
                    <a:pt x="23195" y="45720"/>
                    <a:pt x="23228" y="45754"/>
                    <a:pt x="23328" y="45754"/>
                  </a:cubicBezTo>
                  <a:lnTo>
                    <a:pt x="23395" y="45754"/>
                  </a:lnTo>
                  <a:cubicBezTo>
                    <a:pt x="23495" y="45720"/>
                    <a:pt x="23529" y="45620"/>
                    <a:pt x="23495" y="45553"/>
                  </a:cubicBezTo>
                  <a:lnTo>
                    <a:pt x="22058" y="42412"/>
                  </a:lnTo>
                  <a:cubicBezTo>
                    <a:pt x="22025" y="42378"/>
                    <a:pt x="21991" y="42311"/>
                    <a:pt x="21891" y="42311"/>
                  </a:cubicBezTo>
                  <a:lnTo>
                    <a:pt x="20655" y="42311"/>
                  </a:lnTo>
                  <a:lnTo>
                    <a:pt x="19151" y="38535"/>
                  </a:lnTo>
                  <a:lnTo>
                    <a:pt x="21457" y="37566"/>
                  </a:lnTo>
                  <a:lnTo>
                    <a:pt x="24899" y="45152"/>
                  </a:lnTo>
                  <a:cubicBezTo>
                    <a:pt x="24966" y="45219"/>
                    <a:pt x="24999" y="45252"/>
                    <a:pt x="25066" y="45252"/>
                  </a:cubicBezTo>
                  <a:lnTo>
                    <a:pt x="25166" y="45252"/>
                  </a:lnTo>
                  <a:cubicBezTo>
                    <a:pt x="25233" y="45219"/>
                    <a:pt x="25300" y="45119"/>
                    <a:pt x="25233" y="45052"/>
                  </a:cubicBezTo>
                  <a:lnTo>
                    <a:pt x="21791" y="37432"/>
                  </a:lnTo>
                  <a:lnTo>
                    <a:pt x="23061" y="36897"/>
                  </a:lnTo>
                  <a:lnTo>
                    <a:pt x="27071" y="35560"/>
                  </a:lnTo>
                  <a:lnTo>
                    <a:pt x="29745" y="43782"/>
                  </a:lnTo>
                  <a:cubicBezTo>
                    <a:pt x="29812" y="43882"/>
                    <a:pt x="29845" y="43916"/>
                    <a:pt x="29912" y="43916"/>
                  </a:cubicBezTo>
                  <a:lnTo>
                    <a:pt x="29979" y="43916"/>
                  </a:lnTo>
                  <a:cubicBezTo>
                    <a:pt x="30079" y="43882"/>
                    <a:pt x="30146" y="43782"/>
                    <a:pt x="30079" y="43715"/>
                  </a:cubicBezTo>
                  <a:lnTo>
                    <a:pt x="27406" y="35460"/>
                  </a:lnTo>
                  <a:lnTo>
                    <a:pt x="31483" y="34090"/>
                  </a:lnTo>
                  <a:lnTo>
                    <a:pt x="34157" y="42545"/>
                  </a:lnTo>
                  <a:cubicBezTo>
                    <a:pt x="34190" y="42612"/>
                    <a:pt x="34224" y="42646"/>
                    <a:pt x="34324" y="42646"/>
                  </a:cubicBezTo>
                  <a:lnTo>
                    <a:pt x="34357" y="42646"/>
                  </a:lnTo>
                  <a:cubicBezTo>
                    <a:pt x="34424" y="42612"/>
                    <a:pt x="34524" y="42545"/>
                    <a:pt x="34491" y="42445"/>
                  </a:cubicBezTo>
                  <a:lnTo>
                    <a:pt x="31817" y="34023"/>
                  </a:lnTo>
                  <a:lnTo>
                    <a:pt x="35326" y="32786"/>
                  </a:lnTo>
                  <a:lnTo>
                    <a:pt x="36362" y="33689"/>
                  </a:lnTo>
                  <a:lnTo>
                    <a:pt x="38669" y="41242"/>
                  </a:lnTo>
                  <a:lnTo>
                    <a:pt x="43849" y="50967"/>
                  </a:lnTo>
                  <a:lnTo>
                    <a:pt x="33221" y="42712"/>
                  </a:lnTo>
                  <a:cubicBezTo>
                    <a:pt x="33204" y="42679"/>
                    <a:pt x="33162" y="42662"/>
                    <a:pt x="33121" y="42662"/>
                  </a:cubicBezTo>
                  <a:cubicBezTo>
                    <a:pt x="33079" y="42662"/>
                    <a:pt x="33037" y="42679"/>
                    <a:pt x="33020" y="42712"/>
                  </a:cubicBezTo>
                  <a:cubicBezTo>
                    <a:pt x="32920" y="42746"/>
                    <a:pt x="32920" y="42813"/>
                    <a:pt x="32987" y="42913"/>
                  </a:cubicBezTo>
                  <a:lnTo>
                    <a:pt x="41676" y="56315"/>
                  </a:lnTo>
                  <a:lnTo>
                    <a:pt x="32419" y="73995"/>
                  </a:lnTo>
                  <a:cubicBezTo>
                    <a:pt x="32385" y="73961"/>
                    <a:pt x="32352" y="73961"/>
                    <a:pt x="32319" y="73961"/>
                  </a:cubicBezTo>
                  <a:lnTo>
                    <a:pt x="23529" y="74964"/>
                  </a:lnTo>
                  <a:lnTo>
                    <a:pt x="25233" y="66341"/>
                  </a:lnTo>
                  <a:lnTo>
                    <a:pt x="34324" y="63367"/>
                  </a:lnTo>
                  <a:cubicBezTo>
                    <a:pt x="34424" y="63333"/>
                    <a:pt x="34491" y="63233"/>
                    <a:pt x="34424" y="63166"/>
                  </a:cubicBezTo>
                  <a:cubicBezTo>
                    <a:pt x="34399" y="63064"/>
                    <a:pt x="34353" y="63020"/>
                    <a:pt x="34289" y="63020"/>
                  </a:cubicBezTo>
                  <a:cubicBezTo>
                    <a:pt x="34269" y="63020"/>
                    <a:pt x="34247" y="63025"/>
                    <a:pt x="34224" y="63032"/>
                  </a:cubicBezTo>
                  <a:lnTo>
                    <a:pt x="25066" y="66007"/>
                  </a:lnTo>
                  <a:cubicBezTo>
                    <a:pt x="24999" y="66007"/>
                    <a:pt x="24966" y="66074"/>
                    <a:pt x="24966" y="66141"/>
                  </a:cubicBezTo>
                  <a:lnTo>
                    <a:pt x="23195" y="74964"/>
                  </a:lnTo>
                  <a:lnTo>
                    <a:pt x="21691" y="75131"/>
                  </a:lnTo>
                  <a:lnTo>
                    <a:pt x="20688" y="71555"/>
                  </a:lnTo>
                  <a:lnTo>
                    <a:pt x="15374" y="59757"/>
                  </a:lnTo>
                  <a:lnTo>
                    <a:pt x="31717" y="55914"/>
                  </a:lnTo>
                  <a:cubicBezTo>
                    <a:pt x="31817" y="55847"/>
                    <a:pt x="31884" y="55780"/>
                    <a:pt x="31851" y="55680"/>
                  </a:cubicBezTo>
                  <a:cubicBezTo>
                    <a:pt x="31825" y="55629"/>
                    <a:pt x="31760" y="55558"/>
                    <a:pt x="31701" y="55558"/>
                  </a:cubicBezTo>
                  <a:cubicBezTo>
                    <a:pt x="31683" y="55558"/>
                    <a:pt x="31666" y="55564"/>
                    <a:pt x="31650" y="55580"/>
                  </a:cubicBezTo>
                  <a:lnTo>
                    <a:pt x="15207" y="59456"/>
                  </a:lnTo>
                  <a:lnTo>
                    <a:pt x="12500" y="53340"/>
                  </a:lnTo>
                  <a:lnTo>
                    <a:pt x="14839" y="51669"/>
                  </a:lnTo>
                  <a:cubicBezTo>
                    <a:pt x="14940" y="51602"/>
                    <a:pt x="14940" y="51502"/>
                    <a:pt x="14873" y="51435"/>
                  </a:cubicBezTo>
                  <a:cubicBezTo>
                    <a:pt x="14836" y="51380"/>
                    <a:pt x="14789" y="51355"/>
                    <a:pt x="14743" y="51355"/>
                  </a:cubicBezTo>
                  <a:cubicBezTo>
                    <a:pt x="14706" y="51355"/>
                    <a:pt x="14669" y="51372"/>
                    <a:pt x="14639" y="51402"/>
                  </a:cubicBezTo>
                  <a:lnTo>
                    <a:pt x="401" y="61529"/>
                  </a:lnTo>
                  <a:lnTo>
                    <a:pt x="0" y="61829"/>
                  </a:lnTo>
                  <a:lnTo>
                    <a:pt x="0" y="62264"/>
                  </a:lnTo>
                  <a:lnTo>
                    <a:pt x="468" y="61896"/>
                  </a:lnTo>
                  <a:lnTo>
                    <a:pt x="5949" y="69349"/>
                  </a:lnTo>
                  <a:lnTo>
                    <a:pt x="0" y="69583"/>
                  </a:lnTo>
                  <a:lnTo>
                    <a:pt x="0" y="70853"/>
                  </a:lnTo>
                  <a:lnTo>
                    <a:pt x="335" y="73393"/>
                  </a:lnTo>
                  <a:lnTo>
                    <a:pt x="0" y="73694"/>
                  </a:lnTo>
                  <a:lnTo>
                    <a:pt x="0" y="74162"/>
                  </a:lnTo>
                  <a:lnTo>
                    <a:pt x="602" y="73594"/>
                  </a:lnTo>
                  <a:lnTo>
                    <a:pt x="6417" y="73159"/>
                  </a:lnTo>
                  <a:lnTo>
                    <a:pt x="8757" y="75432"/>
                  </a:lnTo>
                  <a:lnTo>
                    <a:pt x="0" y="75699"/>
                  </a:lnTo>
                  <a:lnTo>
                    <a:pt x="0" y="76033"/>
                  </a:lnTo>
                  <a:lnTo>
                    <a:pt x="9158" y="75766"/>
                  </a:lnTo>
                  <a:lnTo>
                    <a:pt x="21557" y="75432"/>
                  </a:lnTo>
                  <a:lnTo>
                    <a:pt x="23161" y="75265"/>
                  </a:lnTo>
                  <a:lnTo>
                    <a:pt x="23997" y="81013"/>
                  </a:lnTo>
                  <a:lnTo>
                    <a:pt x="21858" y="81080"/>
                  </a:lnTo>
                  <a:lnTo>
                    <a:pt x="9492" y="82885"/>
                  </a:lnTo>
                  <a:cubicBezTo>
                    <a:pt x="9425" y="82918"/>
                    <a:pt x="9358" y="83018"/>
                    <a:pt x="9358" y="83085"/>
                  </a:cubicBezTo>
                  <a:cubicBezTo>
                    <a:pt x="9425" y="83185"/>
                    <a:pt x="9492" y="83219"/>
                    <a:pt x="9592" y="83219"/>
                  </a:cubicBezTo>
                  <a:lnTo>
                    <a:pt x="19284" y="81815"/>
                  </a:lnTo>
                  <a:lnTo>
                    <a:pt x="20354" y="88399"/>
                  </a:lnTo>
                  <a:cubicBezTo>
                    <a:pt x="20354" y="88466"/>
                    <a:pt x="20421" y="88533"/>
                    <a:pt x="20521" y="88533"/>
                  </a:cubicBezTo>
                  <a:lnTo>
                    <a:pt x="20554" y="88533"/>
                  </a:lnTo>
                  <a:cubicBezTo>
                    <a:pt x="20655" y="88466"/>
                    <a:pt x="20688" y="88399"/>
                    <a:pt x="20688" y="88332"/>
                  </a:cubicBezTo>
                  <a:lnTo>
                    <a:pt x="19919" y="83586"/>
                  </a:lnTo>
                  <a:lnTo>
                    <a:pt x="23362" y="83085"/>
                  </a:lnTo>
                  <a:cubicBezTo>
                    <a:pt x="23429" y="83052"/>
                    <a:pt x="23495" y="82951"/>
                    <a:pt x="23495" y="82885"/>
                  </a:cubicBezTo>
                  <a:cubicBezTo>
                    <a:pt x="23429" y="82784"/>
                    <a:pt x="23362" y="82751"/>
                    <a:pt x="23261" y="82751"/>
                  </a:cubicBezTo>
                  <a:lnTo>
                    <a:pt x="19852" y="83252"/>
                  </a:lnTo>
                  <a:lnTo>
                    <a:pt x="19585" y="81681"/>
                  </a:lnTo>
                  <a:lnTo>
                    <a:pt x="21891" y="81347"/>
                  </a:lnTo>
                  <a:lnTo>
                    <a:pt x="24030" y="81247"/>
                  </a:lnTo>
                  <a:lnTo>
                    <a:pt x="24565" y="84890"/>
                  </a:lnTo>
                  <a:cubicBezTo>
                    <a:pt x="24565" y="84957"/>
                    <a:pt x="24665" y="85024"/>
                    <a:pt x="24732" y="85024"/>
                  </a:cubicBezTo>
                  <a:lnTo>
                    <a:pt x="24765" y="85024"/>
                  </a:lnTo>
                  <a:cubicBezTo>
                    <a:pt x="24866" y="84957"/>
                    <a:pt x="24899" y="84890"/>
                    <a:pt x="24899" y="84790"/>
                  </a:cubicBezTo>
                  <a:lnTo>
                    <a:pt x="24364" y="81214"/>
                  </a:lnTo>
                  <a:lnTo>
                    <a:pt x="36964" y="80612"/>
                  </a:lnTo>
                  <a:lnTo>
                    <a:pt x="42077" y="83553"/>
                  </a:lnTo>
                  <a:lnTo>
                    <a:pt x="45720" y="87597"/>
                  </a:lnTo>
                  <a:lnTo>
                    <a:pt x="46121" y="87564"/>
                  </a:lnTo>
                  <a:lnTo>
                    <a:pt x="45219" y="86527"/>
                  </a:lnTo>
                  <a:lnTo>
                    <a:pt x="51569" y="86527"/>
                  </a:lnTo>
                  <a:cubicBezTo>
                    <a:pt x="51636" y="86527"/>
                    <a:pt x="51736" y="86427"/>
                    <a:pt x="51736" y="86360"/>
                  </a:cubicBezTo>
                  <a:cubicBezTo>
                    <a:pt x="51736" y="86260"/>
                    <a:pt x="51636" y="86193"/>
                    <a:pt x="51569" y="86193"/>
                  </a:cubicBezTo>
                  <a:lnTo>
                    <a:pt x="44918" y="86193"/>
                  </a:lnTo>
                  <a:lnTo>
                    <a:pt x="42311" y="83252"/>
                  </a:lnTo>
                  <a:cubicBezTo>
                    <a:pt x="42311" y="83219"/>
                    <a:pt x="42278" y="83219"/>
                    <a:pt x="42278" y="83219"/>
                  </a:cubicBezTo>
                  <a:lnTo>
                    <a:pt x="37098" y="80244"/>
                  </a:lnTo>
                  <a:cubicBezTo>
                    <a:pt x="37098" y="80211"/>
                    <a:pt x="37064" y="80211"/>
                    <a:pt x="37031" y="80211"/>
                  </a:cubicBezTo>
                  <a:lnTo>
                    <a:pt x="30447" y="80512"/>
                  </a:lnTo>
                  <a:lnTo>
                    <a:pt x="30447" y="78172"/>
                  </a:lnTo>
                  <a:lnTo>
                    <a:pt x="33187" y="72925"/>
                  </a:lnTo>
                  <a:lnTo>
                    <a:pt x="37365" y="71922"/>
                  </a:lnTo>
                  <a:cubicBezTo>
                    <a:pt x="37432" y="71889"/>
                    <a:pt x="37532" y="71822"/>
                    <a:pt x="37465" y="71722"/>
                  </a:cubicBezTo>
                  <a:cubicBezTo>
                    <a:pt x="37437" y="71664"/>
                    <a:pt x="37383" y="71582"/>
                    <a:pt x="37304" y="71582"/>
                  </a:cubicBezTo>
                  <a:cubicBezTo>
                    <a:pt x="37292" y="71582"/>
                    <a:pt x="37279" y="71584"/>
                    <a:pt x="37265" y="71588"/>
                  </a:cubicBezTo>
                  <a:lnTo>
                    <a:pt x="33388" y="72524"/>
                  </a:lnTo>
                  <a:lnTo>
                    <a:pt x="44250" y="51703"/>
                  </a:lnTo>
                  <a:lnTo>
                    <a:pt x="46823" y="59189"/>
                  </a:lnTo>
                  <a:lnTo>
                    <a:pt x="41242" y="60392"/>
                  </a:lnTo>
                  <a:cubicBezTo>
                    <a:pt x="41142" y="60459"/>
                    <a:pt x="41108" y="60526"/>
                    <a:pt x="41108" y="60626"/>
                  </a:cubicBezTo>
                  <a:cubicBezTo>
                    <a:pt x="41108" y="60693"/>
                    <a:pt x="41209" y="60726"/>
                    <a:pt x="41275" y="60726"/>
                  </a:cubicBezTo>
                  <a:lnTo>
                    <a:pt x="41309" y="60726"/>
                  </a:lnTo>
                  <a:lnTo>
                    <a:pt x="46957" y="59523"/>
                  </a:lnTo>
                  <a:cubicBezTo>
                    <a:pt x="46990" y="59557"/>
                    <a:pt x="47057" y="59557"/>
                    <a:pt x="47091" y="59557"/>
                  </a:cubicBezTo>
                  <a:lnTo>
                    <a:pt x="47124" y="59557"/>
                  </a:lnTo>
                  <a:cubicBezTo>
                    <a:pt x="47157" y="59557"/>
                    <a:pt x="47224" y="59523"/>
                    <a:pt x="47224" y="59490"/>
                  </a:cubicBezTo>
                  <a:lnTo>
                    <a:pt x="52906" y="58220"/>
                  </a:lnTo>
                  <a:lnTo>
                    <a:pt x="61462" y="57952"/>
                  </a:lnTo>
                  <a:cubicBezTo>
                    <a:pt x="61529" y="57952"/>
                    <a:pt x="61629" y="57852"/>
                    <a:pt x="61629" y="57785"/>
                  </a:cubicBezTo>
                  <a:cubicBezTo>
                    <a:pt x="61629" y="57685"/>
                    <a:pt x="61529" y="57618"/>
                    <a:pt x="61462" y="57618"/>
                  </a:cubicBezTo>
                  <a:lnTo>
                    <a:pt x="52939" y="57886"/>
                  </a:lnTo>
                  <a:lnTo>
                    <a:pt x="46589" y="52939"/>
                  </a:lnTo>
                  <a:lnTo>
                    <a:pt x="53307" y="51502"/>
                  </a:lnTo>
                  <a:cubicBezTo>
                    <a:pt x="53407" y="51469"/>
                    <a:pt x="53441" y="51369"/>
                    <a:pt x="53441" y="51302"/>
                  </a:cubicBezTo>
                  <a:cubicBezTo>
                    <a:pt x="53407" y="51201"/>
                    <a:pt x="53307" y="51168"/>
                    <a:pt x="53240" y="51168"/>
                  </a:cubicBezTo>
                  <a:lnTo>
                    <a:pt x="46222" y="52672"/>
                  </a:lnTo>
                  <a:lnTo>
                    <a:pt x="44450" y="51302"/>
                  </a:lnTo>
                  <a:lnTo>
                    <a:pt x="52070" y="36730"/>
                  </a:lnTo>
                  <a:cubicBezTo>
                    <a:pt x="52104" y="36630"/>
                    <a:pt x="52070" y="36563"/>
                    <a:pt x="51970" y="36496"/>
                  </a:cubicBezTo>
                  <a:cubicBezTo>
                    <a:pt x="51962" y="36488"/>
                    <a:pt x="51947" y="36484"/>
                    <a:pt x="51929" y="36484"/>
                  </a:cubicBezTo>
                  <a:cubicBezTo>
                    <a:pt x="51876" y="36484"/>
                    <a:pt x="51795" y="36521"/>
                    <a:pt x="51770" y="36596"/>
                  </a:cubicBezTo>
                  <a:lnTo>
                    <a:pt x="48795" y="42311"/>
                  </a:lnTo>
                  <a:lnTo>
                    <a:pt x="43114" y="44116"/>
                  </a:lnTo>
                  <a:lnTo>
                    <a:pt x="42378" y="39838"/>
                  </a:lnTo>
                  <a:cubicBezTo>
                    <a:pt x="42311" y="39771"/>
                    <a:pt x="42245" y="39738"/>
                    <a:pt x="42144" y="39738"/>
                  </a:cubicBezTo>
                  <a:cubicBezTo>
                    <a:pt x="42077" y="39771"/>
                    <a:pt x="42044" y="39838"/>
                    <a:pt x="42044" y="39939"/>
                  </a:cubicBezTo>
                  <a:lnTo>
                    <a:pt x="43916" y="50366"/>
                  </a:lnTo>
                  <a:lnTo>
                    <a:pt x="43916" y="50366"/>
                  </a:lnTo>
                  <a:lnTo>
                    <a:pt x="38869" y="40908"/>
                  </a:lnTo>
                  <a:lnTo>
                    <a:pt x="36730" y="33889"/>
                  </a:lnTo>
                  <a:lnTo>
                    <a:pt x="43548" y="39604"/>
                  </a:lnTo>
                  <a:cubicBezTo>
                    <a:pt x="43581" y="39638"/>
                    <a:pt x="43615" y="39638"/>
                    <a:pt x="43648" y="39638"/>
                  </a:cubicBezTo>
                  <a:cubicBezTo>
                    <a:pt x="43715" y="39638"/>
                    <a:pt x="43749" y="39638"/>
                    <a:pt x="43782" y="39604"/>
                  </a:cubicBezTo>
                  <a:cubicBezTo>
                    <a:pt x="43815" y="39504"/>
                    <a:pt x="43815" y="39404"/>
                    <a:pt x="43749" y="39337"/>
                  </a:cubicBezTo>
                  <a:lnTo>
                    <a:pt x="41409" y="37399"/>
                  </a:lnTo>
                  <a:lnTo>
                    <a:pt x="40807" y="35059"/>
                  </a:lnTo>
                  <a:lnTo>
                    <a:pt x="44918" y="33923"/>
                  </a:lnTo>
                  <a:lnTo>
                    <a:pt x="46890" y="38468"/>
                  </a:lnTo>
                  <a:cubicBezTo>
                    <a:pt x="46924" y="38501"/>
                    <a:pt x="46957" y="38568"/>
                    <a:pt x="47057" y="38568"/>
                  </a:cubicBezTo>
                  <a:lnTo>
                    <a:pt x="47124" y="38568"/>
                  </a:lnTo>
                  <a:cubicBezTo>
                    <a:pt x="47224" y="38501"/>
                    <a:pt x="47258" y="38435"/>
                    <a:pt x="47224" y="38334"/>
                  </a:cubicBezTo>
                  <a:lnTo>
                    <a:pt x="43214" y="29110"/>
                  </a:lnTo>
                  <a:lnTo>
                    <a:pt x="44150" y="28208"/>
                  </a:lnTo>
                  <a:lnTo>
                    <a:pt x="45085" y="27305"/>
                  </a:lnTo>
                  <a:lnTo>
                    <a:pt x="48327" y="38067"/>
                  </a:lnTo>
                  <a:cubicBezTo>
                    <a:pt x="48394" y="38134"/>
                    <a:pt x="48427" y="38167"/>
                    <a:pt x="48494" y="38167"/>
                  </a:cubicBezTo>
                  <a:lnTo>
                    <a:pt x="48561" y="38167"/>
                  </a:lnTo>
                  <a:cubicBezTo>
                    <a:pt x="48628" y="38134"/>
                    <a:pt x="48728" y="38067"/>
                    <a:pt x="48661" y="37967"/>
                  </a:cubicBezTo>
                  <a:lnTo>
                    <a:pt x="45386" y="27071"/>
                  </a:lnTo>
                  <a:lnTo>
                    <a:pt x="46456" y="26035"/>
                  </a:lnTo>
                  <a:lnTo>
                    <a:pt x="53173" y="36396"/>
                  </a:lnTo>
                  <a:cubicBezTo>
                    <a:pt x="53173" y="36429"/>
                    <a:pt x="53274" y="36463"/>
                    <a:pt x="53307" y="36463"/>
                  </a:cubicBezTo>
                  <a:cubicBezTo>
                    <a:pt x="53340" y="36463"/>
                    <a:pt x="53340" y="36429"/>
                    <a:pt x="53407" y="36429"/>
                  </a:cubicBezTo>
                  <a:cubicBezTo>
                    <a:pt x="53474" y="36362"/>
                    <a:pt x="53474" y="36262"/>
                    <a:pt x="53441" y="36195"/>
                  </a:cubicBezTo>
                  <a:lnTo>
                    <a:pt x="46656" y="25735"/>
                  </a:lnTo>
                  <a:lnTo>
                    <a:pt x="55914" y="16744"/>
                  </a:lnTo>
                  <a:lnTo>
                    <a:pt x="56749" y="18582"/>
                  </a:lnTo>
                  <a:lnTo>
                    <a:pt x="56783" y="18649"/>
                  </a:lnTo>
                  <a:lnTo>
                    <a:pt x="59657" y="21858"/>
                  </a:lnTo>
                  <a:lnTo>
                    <a:pt x="55947" y="25567"/>
                  </a:lnTo>
                  <a:lnTo>
                    <a:pt x="52438" y="25969"/>
                  </a:lnTo>
                  <a:lnTo>
                    <a:pt x="52438" y="25969"/>
                  </a:lnTo>
                  <a:lnTo>
                    <a:pt x="55245" y="23529"/>
                  </a:lnTo>
                  <a:cubicBezTo>
                    <a:pt x="55279" y="23429"/>
                    <a:pt x="55279" y="23362"/>
                    <a:pt x="55245" y="23261"/>
                  </a:cubicBezTo>
                  <a:cubicBezTo>
                    <a:pt x="55195" y="23245"/>
                    <a:pt x="55153" y="23236"/>
                    <a:pt x="55112" y="23236"/>
                  </a:cubicBezTo>
                  <a:cubicBezTo>
                    <a:pt x="55070" y="23236"/>
                    <a:pt x="55028" y="23245"/>
                    <a:pt x="54978" y="23261"/>
                  </a:cubicBezTo>
                  <a:lnTo>
                    <a:pt x="51770" y="26102"/>
                  </a:lnTo>
                  <a:cubicBezTo>
                    <a:pt x="51736" y="26169"/>
                    <a:pt x="51669" y="26236"/>
                    <a:pt x="51736" y="26336"/>
                  </a:cubicBezTo>
                  <a:cubicBezTo>
                    <a:pt x="51770" y="26370"/>
                    <a:pt x="51803" y="26403"/>
                    <a:pt x="51903" y="26403"/>
                  </a:cubicBezTo>
                  <a:lnTo>
                    <a:pt x="55981" y="25902"/>
                  </a:lnTo>
                  <a:cubicBezTo>
                    <a:pt x="56014" y="25902"/>
                    <a:pt x="56014" y="25902"/>
                    <a:pt x="56081" y="25868"/>
                  </a:cubicBezTo>
                  <a:lnTo>
                    <a:pt x="59824" y="22092"/>
                  </a:lnTo>
                  <a:lnTo>
                    <a:pt x="61361" y="23863"/>
                  </a:lnTo>
                  <a:lnTo>
                    <a:pt x="61495" y="27539"/>
                  </a:lnTo>
                  <a:lnTo>
                    <a:pt x="60259" y="26737"/>
                  </a:lnTo>
                  <a:cubicBezTo>
                    <a:pt x="60239" y="26727"/>
                    <a:pt x="60217" y="26723"/>
                    <a:pt x="60193" y="26723"/>
                  </a:cubicBezTo>
                  <a:cubicBezTo>
                    <a:pt x="60136" y="26723"/>
                    <a:pt x="60072" y="26747"/>
                    <a:pt x="60025" y="26771"/>
                  </a:cubicBezTo>
                  <a:lnTo>
                    <a:pt x="58153" y="28843"/>
                  </a:lnTo>
                  <a:lnTo>
                    <a:pt x="56081" y="26771"/>
                  </a:lnTo>
                  <a:cubicBezTo>
                    <a:pt x="56023" y="26751"/>
                    <a:pt x="55976" y="26732"/>
                    <a:pt x="55928" y="26732"/>
                  </a:cubicBezTo>
                  <a:cubicBezTo>
                    <a:pt x="55892" y="26732"/>
                    <a:pt x="55856" y="26742"/>
                    <a:pt x="55814" y="26771"/>
                  </a:cubicBezTo>
                  <a:lnTo>
                    <a:pt x="52772" y="29712"/>
                  </a:lnTo>
                  <a:cubicBezTo>
                    <a:pt x="52739" y="29779"/>
                    <a:pt x="52672" y="29879"/>
                    <a:pt x="52772" y="29946"/>
                  </a:cubicBezTo>
                  <a:cubicBezTo>
                    <a:pt x="52806" y="29979"/>
                    <a:pt x="52839" y="29979"/>
                    <a:pt x="52906" y="29979"/>
                  </a:cubicBezTo>
                  <a:cubicBezTo>
                    <a:pt x="52939" y="29979"/>
                    <a:pt x="52973" y="29979"/>
                    <a:pt x="53006" y="29946"/>
                  </a:cubicBezTo>
                  <a:lnTo>
                    <a:pt x="55947" y="27172"/>
                  </a:lnTo>
                  <a:lnTo>
                    <a:pt x="58086" y="29244"/>
                  </a:lnTo>
                  <a:cubicBezTo>
                    <a:pt x="58120" y="29277"/>
                    <a:pt x="58153" y="29277"/>
                    <a:pt x="58186" y="29277"/>
                  </a:cubicBezTo>
                  <a:cubicBezTo>
                    <a:pt x="58253" y="29277"/>
                    <a:pt x="58287" y="29277"/>
                    <a:pt x="58320" y="29244"/>
                  </a:cubicBezTo>
                  <a:lnTo>
                    <a:pt x="60259" y="27172"/>
                  </a:lnTo>
                  <a:lnTo>
                    <a:pt x="61595" y="28041"/>
                  </a:lnTo>
                  <a:lnTo>
                    <a:pt x="61662" y="29879"/>
                  </a:lnTo>
                  <a:cubicBezTo>
                    <a:pt x="61662" y="29946"/>
                    <a:pt x="61762" y="30046"/>
                    <a:pt x="61829" y="30046"/>
                  </a:cubicBezTo>
                  <a:cubicBezTo>
                    <a:pt x="61930" y="30046"/>
                    <a:pt x="61996" y="29946"/>
                    <a:pt x="61996" y="29879"/>
                  </a:cubicBezTo>
                  <a:lnTo>
                    <a:pt x="61762" y="23863"/>
                  </a:lnTo>
                  <a:cubicBezTo>
                    <a:pt x="61762" y="23796"/>
                    <a:pt x="61762" y="23763"/>
                    <a:pt x="61696" y="23729"/>
                  </a:cubicBezTo>
                  <a:lnTo>
                    <a:pt x="57017" y="18449"/>
                  </a:lnTo>
                  <a:lnTo>
                    <a:pt x="56148" y="16544"/>
                  </a:lnTo>
                  <a:lnTo>
                    <a:pt x="59122" y="13670"/>
                  </a:lnTo>
                  <a:cubicBezTo>
                    <a:pt x="59156" y="13603"/>
                    <a:pt x="59156" y="13536"/>
                    <a:pt x="59122" y="13436"/>
                  </a:cubicBezTo>
                  <a:lnTo>
                    <a:pt x="56950" y="10394"/>
                  </a:lnTo>
                  <a:lnTo>
                    <a:pt x="55078" y="7754"/>
                  </a:lnTo>
                  <a:lnTo>
                    <a:pt x="55814" y="7821"/>
                  </a:lnTo>
                  <a:lnTo>
                    <a:pt x="58287" y="10495"/>
                  </a:lnTo>
                  <a:cubicBezTo>
                    <a:pt x="58287" y="10561"/>
                    <a:pt x="58287" y="10595"/>
                    <a:pt x="58320" y="10662"/>
                  </a:cubicBezTo>
                  <a:cubicBezTo>
                    <a:pt x="58354" y="10695"/>
                    <a:pt x="58420" y="10695"/>
                    <a:pt x="58454" y="10695"/>
                  </a:cubicBezTo>
                  <a:lnTo>
                    <a:pt x="58487" y="10695"/>
                  </a:lnTo>
                  <a:lnTo>
                    <a:pt x="60359" y="12734"/>
                  </a:lnTo>
                  <a:cubicBezTo>
                    <a:pt x="60420" y="12754"/>
                    <a:pt x="60468" y="12787"/>
                    <a:pt x="60520" y="12787"/>
                  </a:cubicBezTo>
                  <a:cubicBezTo>
                    <a:pt x="60553" y="12787"/>
                    <a:pt x="60587" y="12773"/>
                    <a:pt x="60626" y="12734"/>
                  </a:cubicBezTo>
                  <a:cubicBezTo>
                    <a:pt x="60660" y="12667"/>
                    <a:pt x="60693" y="12567"/>
                    <a:pt x="60626" y="12500"/>
                  </a:cubicBezTo>
                  <a:lnTo>
                    <a:pt x="58755" y="10428"/>
                  </a:lnTo>
                  <a:lnTo>
                    <a:pt x="59356" y="9826"/>
                  </a:lnTo>
                  <a:lnTo>
                    <a:pt x="61930" y="12433"/>
                  </a:lnTo>
                  <a:lnTo>
                    <a:pt x="59456" y="14873"/>
                  </a:lnTo>
                  <a:cubicBezTo>
                    <a:pt x="59423" y="14906"/>
                    <a:pt x="59423" y="14973"/>
                    <a:pt x="59423" y="15006"/>
                  </a:cubicBezTo>
                  <a:cubicBezTo>
                    <a:pt x="59423" y="15040"/>
                    <a:pt x="59423" y="15073"/>
                    <a:pt x="59456" y="15140"/>
                  </a:cubicBezTo>
                  <a:lnTo>
                    <a:pt x="67611" y="22994"/>
                  </a:lnTo>
                  <a:cubicBezTo>
                    <a:pt x="67645" y="23027"/>
                    <a:pt x="67678" y="23027"/>
                    <a:pt x="67711" y="23027"/>
                  </a:cubicBezTo>
                  <a:cubicBezTo>
                    <a:pt x="67778" y="23027"/>
                    <a:pt x="67812" y="23027"/>
                    <a:pt x="67845" y="22994"/>
                  </a:cubicBezTo>
                  <a:cubicBezTo>
                    <a:pt x="67945" y="22894"/>
                    <a:pt x="67945" y="22827"/>
                    <a:pt x="67845" y="22727"/>
                  </a:cubicBezTo>
                  <a:lnTo>
                    <a:pt x="59824" y="15006"/>
                  </a:lnTo>
                  <a:lnTo>
                    <a:pt x="60660" y="14171"/>
                  </a:lnTo>
                  <a:lnTo>
                    <a:pt x="68380" y="21891"/>
                  </a:lnTo>
                  <a:cubicBezTo>
                    <a:pt x="68447" y="21925"/>
                    <a:pt x="68480" y="21925"/>
                    <a:pt x="68514" y="21925"/>
                  </a:cubicBezTo>
                  <a:cubicBezTo>
                    <a:pt x="68547" y="21925"/>
                    <a:pt x="68614" y="21925"/>
                    <a:pt x="68647" y="21891"/>
                  </a:cubicBezTo>
                  <a:cubicBezTo>
                    <a:pt x="68714" y="21824"/>
                    <a:pt x="68714" y="21724"/>
                    <a:pt x="68647" y="21657"/>
                  </a:cubicBezTo>
                  <a:lnTo>
                    <a:pt x="60927" y="13904"/>
                  </a:lnTo>
                  <a:lnTo>
                    <a:pt x="62164" y="12667"/>
                  </a:lnTo>
                  <a:lnTo>
                    <a:pt x="69550" y="20320"/>
                  </a:lnTo>
                  <a:cubicBezTo>
                    <a:pt x="69616" y="20354"/>
                    <a:pt x="69650" y="20354"/>
                    <a:pt x="69683" y="20354"/>
                  </a:cubicBezTo>
                  <a:cubicBezTo>
                    <a:pt x="69717" y="20354"/>
                    <a:pt x="69784" y="20354"/>
                    <a:pt x="69817" y="20320"/>
                  </a:cubicBezTo>
                  <a:lnTo>
                    <a:pt x="72658" y="17480"/>
                  </a:lnTo>
                  <a:cubicBezTo>
                    <a:pt x="72725" y="17379"/>
                    <a:pt x="72725" y="17312"/>
                    <a:pt x="72658" y="17212"/>
                  </a:cubicBezTo>
                  <a:lnTo>
                    <a:pt x="71622" y="16176"/>
                  </a:lnTo>
                  <a:lnTo>
                    <a:pt x="70853" y="14371"/>
                  </a:lnTo>
                  <a:lnTo>
                    <a:pt x="71789" y="14071"/>
                  </a:lnTo>
                  <a:cubicBezTo>
                    <a:pt x="71856" y="14037"/>
                    <a:pt x="71889" y="13970"/>
                    <a:pt x="71889" y="13870"/>
                  </a:cubicBezTo>
                  <a:lnTo>
                    <a:pt x="71354" y="11029"/>
                  </a:lnTo>
                  <a:cubicBezTo>
                    <a:pt x="71321" y="10962"/>
                    <a:pt x="71221" y="10896"/>
                    <a:pt x="71154" y="10896"/>
                  </a:cubicBezTo>
                  <a:cubicBezTo>
                    <a:pt x="71054" y="10962"/>
                    <a:pt x="71020" y="11029"/>
                    <a:pt x="71020" y="11130"/>
                  </a:cubicBezTo>
                  <a:lnTo>
                    <a:pt x="71521" y="13837"/>
                  </a:lnTo>
                  <a:lnTo>
                    <a:pt x="70719" y="14071"/>
                  </a:lnTo>
                  <a:lnTo>
                    <a:pt x="68146" y="7787"/>
                  </a:lnTo>
                  <a:cubicBezTo>
                    <a:pt x="68313" y="7687"/>
                    <a:pt x="68480" y="7654"/>
                    <a:pt x="68681" y="7554"/>
                  </a:cubicBezTo>
                  <a:cubicBezTo>
                    <a:pt x="69616" y="7286"/>
                    <a:pt x="70619" y="6952"/>
                    <a:pt x="70419" y="5849"/>
                  </a:cubicBezTo>
                  <a:cubicBezTo>
                    <a:pt x="70251" y="5014"/>
                    <a:pt x="68647" y="3643"/>
                    <a:pt x="67611" y="2841"/>
                  </a:cubicBezTo>
                  <a:lnTo>
                    <a:pt x="66943" y="2774"/>
                  </a:lnTo>
                  <a:lnTo>
                    <a:pt x="66943" y="2774"/>
                  </a:lnTo>
                  <a:cubicBezTo>
                    <a:pt x="68012" y="3610"/>
                    <a:pt x="69951" y="5147"/>
                    <a:pt x="70084" y="5949"/>
                  </a:cubicBezTo>
                  <a:cubicBezTo>
                    <a:pt x="70185" y="6685"/>
                    <a:pt x="69616" y="6952"/>
                    <a:pt x="68614" y="7286"/>
                  </a:cubicBezTo>
                  <a:cubicBezTo>
                    <a:pt x="68413" y="7353"/>
                    <a:pt x="68179" y="7386"/>
                    <a:pt x="68012" y="7487"/>
                  </a:cubicBezTo>
                  <a:lnTo>
                    <a:pt x="66174" y="3042"/>
                  </a:lnTo>
                  <a:lnTo>
                    <a:pt x="66508" y="2708"/>
                  </a:lnTo>
                  <a:lnTo>
                    <a:pt x="66107" y="2674"/>
                  </a:lnTo>
                  <a:lnTo>
                    <a:pt x="66007" y="2774"/>
                  </a:lnTo>
                  <a:lnTo>
                    <a:pt x="65840" y="2641"/>
                  </a:lnTo>
                  <a:lnTo>
                    <a:pt x="65171" y="2540"/>
                  </a:lnTo>
                  <a:lnTo>
                    <a:pt x="65773" y="3008"/>
                  </a:lnTo>
                  <a:lnTo>
                    <a:pt x="62230" y="6517"/>
                  </a:lnTo>
                  <a:lnTo>
                    <a:pt x="60827" y="5114"/>
                  </a:lnTo>
                  <a:cubicBezTo>
                    <a:pt x="60827" y="5114"/>
                    <a:pt x="60793" y="5014"/>
                    <a:pt x="60660" y="4947"/>
                  </a:cubicBezTo>
                  <a:lnTo>
                    <a:pt x="60760" y="2039"/>
                  </a:lnTo>
                  <a:lnTo>
                    <a:pt x="60426" y="2006"/>
                  </a:lnTo>
                  <a:lnTo>
                    <a:pt x="60325" y="4713"/>
                  </a:lnTo>
                  <a:cubicBezTo>
                    <a:pt x="60225" y="4646"/>
                    <a:pt x="60025" y="4579"/>
                    <a:pt x="59891" y="4579"/>
                  </a:cubicBezTo>
                  <a:cubicBezTo>
                    <a:pt x="59859" y="4577"/>
                    <a:pt x="59828" y="4576"/>
                    <a:pt x="59795" y="4576"/>
                  </a:cubicBezTo>
                  <a:cubicBezTo>
                    <a:pt x="59314" y="4576"/>
                    <a:pt x="58754" y="4809"/>
                    <a:pt x="58253" y="5247"/>
                  </a:cubicBezTo>
                  <a:cubicBezTo>
                    <a:pt x="57117" y="6217"/>
                    <a:pt x="57150" y="7052"/>
                    <a:pt x="57284" y="7487"/>
                  </a:cubicBezTo>
                  <a:lnTo>
                    <a:pt x="56114" y="7453"/>
                  </a:lnTo>
                  <a:lnTo>
                    <a:pt x="59256" y="1839"/>
                  </a:lnTo>
                  <a:lnTo>
                    <a:pt x="58888" y="1805"/>
                  </a:lnTo>
                  <a:lnTo>
                    <a:pt x="55747" y="7386"/>
                  </a:lnTo>
                  <a:lnTo>
                    <a:pt x="54978" y="7353"/>
                  </a:lnTo>
                  <a:lnTo>
                    <a:pt x="57819" y="1638"/>
                  </a:lnTo>
                  <a:lnTo>
                    <a:pt x="57451" y="1605"/>
                  </a:lnTo>
                  <a:lnTo>
                    <a:pt x="56148" y="4211"/>
                  </a:lnTo>
                  <a:lnTo>
                    <a:pt x="51135" y="869"/>
                  </a:lnTo>
                  <a:lnTo>
                    <a:pt x="50399" y="803"/>
                  </a:lnTo>
                  <a:close/>
                  <a:moveTo>
                    <a:pt x="23963" y="87196"/>
                  </a:moveTo>
                  <a:cubicBezTo>
                    <a:pt x="23863" y="87196"/>
                    <a:pt x="23796" y="87263"/>
                    <a:pt x="23796" y="87363"/>
                  </a:cubicBezTo>
                  <a:lnTo>
                    <a:pt x="23896" y="89268"/>
                  </a:lnTo>
                  <a:lnTo>
                    <a:pt x="24231" y="89235"/>
                  </a:lnTo>
                  <a:lnTo>
                    <a:pt x="24164" y="87296"/>
                  </a:lnTo>
                  <a:cubicBezTo>
                    <a:pt x="24130" y="87263"/>
                    <a:pt x="24030" y="87196"/>
                    <a:pt x="23963" y="87196"/>
                  </a:cubicBezTo>
                  <a:close/>
                  <a:moveTo>
                    <a:pt x="73059" y="83586"/>
                  </a:moveTo>
                  <a:lnTo>
                    <a:pt x="84188" y="84188"/>
                  </a:lnTo>
                  <a:lnTo>
                    <a:pt x="84389" y="89502"/>
                  </a:lnTo>
                  <a:lnTo>
                    <a:pt x="84389" y="89502"/>
                  </a:lnTo>
                  <a:lnTo>
                    <a:pt x="81214" y="89368"/>
                  </a:lnTo>
                  <a:lnTo>
                    <a:pt x="78841" y="89268"/>
                  </a:lnTo>
                  <a:lnTo>
                    <a:pt x="74529" y="89101"/>
                  </a:lnTo>
                  <a:lnTo>
                    <a:pt x="69449" y="89301"/>
                  </a:lnTo>
                  <a:lnTo>
                    <a:pt x="69449" y="89301"/>
                  </a:lnTo>
                  <a:lnTo>
                    <a:pt x="69784" y="87363"/>
                  </a:lnTo>
                  <a:lnTo>
                    <a:pt x="73995" y="87497"/>
                  </a:lnTo>
                  <a:cubicBezTo>
                    <a:pt x="74061" y="87497"/>
                    <a:pt x="74162" y="87396"/>
                    <a:pt x="74162" y="87330"/>
                  </a:cubicBezTo>
                  <a:cubicBezTo>
                    <a:pt x="74162" y="87229"/>
                    <a:pt x="74061" y="87162"/>
                    <a:pt x="73995" y="87162"/>
                  </a:cubicBezTo>
                  <a:lnTo>
                    <a:pt x="69817" y="87029"/>
                  </a:lnTo>
                  <a:lnTo>
                    <a:pt x="70118" y="85391"/>
                  </a:lnTo>
                  <a:lnTo>
                    <a:pt x="70118" y="85324"/>
                  </a:lnTo>
                  <a:lnTo>
                    <a:pt x="70017" y="85057"/>
                  </a:lnTo>
                  <a:lnTo>
                    <a:pt x="73059" y="83586"/>
                  </a:lnTo>
                  <a:close/>
                  <a:moveTo>
                    <a:pt x="140636" y="0"/>
                  </a:moveTo>
                  <a:lnTo>
                    <a:pt x="140001" y="67"/>
                  </a:lnTo>
                  <a:lnTo>
                    <a:pt x="139600" y="401"/>
                  </a:lnTo>
                  <a:lnTo>
                    <a:pt x="134186" y="3175"/>
                  </a:lnTo>
                  <a:lnTo>
                    <a:pt x="134186" y="3175"/>
                  </a:lnTo>
                  <a:lnTo>
                    <a:pt x="134520" y="1204"/>
                  </a:lnTo>
                  <a:lnTo>
                    <a:pt x="134587" y="702"/>
                  </a:lnTo>
                  <a:lnTo>
                    <a:pt x="134253" y="736"/>
                  </a:lnTo>
                  <a:lnTo>
                    <a:pt x="134186" y="1170"/>
                  </a:lnTo>
                  <a:lnTo>
                    <a:pt x="133852" y="3343"/>
                  </a:lnTo>
                  <a:lnTo>
                    <a:pt x="127836" y="3877"/>
                  </a:lnTo>
                  <a:lnTo>
                    <a:pt x="126833" y="1638"/>
                  </a:lnTo>
                  <a:lnTo>
                    <a:pt x="126499" y="1671"/>
                  </a:lnTo>
                  <a:lnTo>
                    <a:pt x="127635" y="4145"/>
                  </a:lnTo>
                  <a:lnTo>
                    <a:pt x="128404" y="5749"/>
                  </a:lnTo>
                  <a:lnTo>
                    <a:pt x="129072" y="7687"/>
                  </a:lnTo>
                  <a:lnTo>
                    <a:pt x="126098" y="8389"/>
                  </a:lnTo>
                  <a:lnTo>
                    <a:pt x="124962" y="5181"/>
                  </a:lnTo>
                  <a:lnTo>
                    <a:pt x="126332" y="4846"/>
                  </a:lnTo>
                  <a:cubicBezTo>
                    <a:pt x="126432" y="4813"/>
                    <a:pt x="126499" y="4713"/>
                    <a:pt x="126466" y="4646"/>
                  </a:cubicBezTo>
                  <a:cubicBezTo>
                    <a:pt x="126432" y="4546"/>
                    <a:pt x="126332" y="4512"/>
                    <a:pt x="126265" y="4512"/>
                  </a:cubicBezTo>
                  <a:lnTo>
                    <a:pt x="124795" y="4846"/>
                  </a:lnTo>
                  <a:lnTo>
                    <a:pt x="123224" y="3042"/>
                  </a:lnTo>
                  <a:cubicBezTo>
                    <a:pt x="123166" y="3022"/>
                    <a:pt x="123119" y="3003"/>
                    <a:pt x="123071" y="3003"/>
                  </a:cubicBezTo>
                  <a:cubicBezTo>
                    <a:pt x="123035" y="3003"/>
                    <a:pt x="122999" y="3013"/>
                    <a:pt x="122956" y="3042"/>
                  </a:cubicBezTo>
                  <a:cubicBezTo>
                    <a:pt x="122923" y="3142"/>
                    <a:pt x="122890" y="3209"/>
                    <a:pt x="122956" y="3309"/>
                  </a:cubicBezTo>
                  <a:lnTo>
                    <a:pt x="124427" y="4913"/>
                  </a:lnTo>
                  <a:lnTo>
                    <a:pt x="121954" y="5515"/>
                  </a:lnTo>
                  <a:lnTo>
                    <a:pt x="120617" y="2306"/>
                  </a:lnTo>
                  <a:lnTo>
                    <a:pt x="120283" y="2340"/>
                  </a:lnTo>
                  <a:lnTo>
                    <a:pt x="123157" y="9225"/>
                  </a:lnTo>
                  <a:cubicBezTo>
                    <a:pt x="123224" y="9325"/>
                    <a:pt x="123257" y="9358"/>
                    <a:pt x="123324" y="9358"/>
                  </a:cubicBezTo>
                  <a:lnTo>
                    <a:pt x="123391" y="9358"/>
                  </a:lnTo>
                  <a:lnTo>
                    <a:pt x="129240" y="7921"/>
                  </a:lnTo>
                  <a:lnTo>
                    <a:pt x="130777" y="12400"/>
                  </a:lnTo>
                  <a:lnTo>
                    <a:pt x="124260" y="12600"/>
                  </a:lnTo>
                  <a:lnTo>
                    <a:pt x="122923" y="11163"/>
                  </a:lnTo>
                  <a:cubicBezTo>
                    <a:pt x="122890" y="11163"/>
                    <a:pt x="122890" y="11096"/>
                    <a:pt x="122823" y="11096"/>
                  </a:cubicBezTo>
                  <a:lnTo>
                    <a:pt x="122756" y="11096"/>
                  </a:lnTo>
                  <a:lnTo>
                    <a:pt x="120383" y="12232"/>
                  </a:lnTo>
                  <a:lnTo>
                    <a:pt x="120383" y="12166"/>
                  </a:lnTo>
                  <a:lnTo>
                    <a:pt x="120383" y="12065"/>
                  </a:lnTo>
                  <a:lnTo>
                    <a:pt x="117576" y="3877"/>
                  </a:lnTo>
                  <a:lnTo>
                    <a:pt x="117576" y="3844"/>
                  </a:lnTo>
                  <a:lnTo>
                    <a:pt x="117576" y="3810"/>
                  </a:lnTo>
                  <a:cubicBezTo>
                    <a:pt x="117576" y="3744"/>
                    <a:pt x="117542" y="3744"/>
                    <a:pt x="117542" y="3744"/>
                  </a:cubicBezTo>
                  <a:lnTo>
                    <a:pt x="117475" y="3744"/>
                  </a:lnTo>
                  <a:lnTo>
                    <a:pt x="114969" y="2908"/>
                  </a:lnTo>
                  <a:lnTo>
                    <a:pt x="114200" y="3008"/>
                  </a:lnTo>
                  <a:lnTo>
                    <a:pt x="117041" y="3911"/>
                  </a:lnTo>
                  <a:lnTo>
                    <a:pt x="110791" y="7420"/>
                  </a:lnTo>
                  <a:lnTo>
                    <a:pt x="107950" y="6217"/>
                  </a:lnTo>
                  <a:lnTo>
                    <a:pt x="107917" y="6217"/>
                  </a:lnTo>
                  <a:lnTo>
                    <a:pt x="102269" y="5916"/>
                  </a:lnTo>
                  <a:lnTo>
                    <a:pt x="102570" y="4379"/>
                  </a:lnTo>
                  <a:lnTo>
                    <a:pt x="102570" y="4379"/>
                  </a:lnTo>
                  <a:lnTo>
                    <a:pt x="102235" y="4412"/>
                  </a:lnTo>
                  <a:lnTo>
                    <a:pt x="102001" y="5849"/>
                  </a:lnTo>
                  <a:lnTo>
                    <a:pt x="99829" y="5047"/>
                  </a:lnTo>
                  <a:lnTo>
                    <a:pt x="99862" y="4679"/>
                  </a:lnTo>
                  <a:lnTo>
                    <a:pt x="99528" y="4713"/>
                  </a:lnTo>
                  <a:lnTo>
                    <a:pt x="99495" y="4913"/>
                  </a:lnTo>
                  <a:lnTo>
                    <a:pt x="99060" y="4813"/>
                  </a:lnTo>
                  <a:lnTo>
                    <a:pt x="98325" y="4880"/>
                  </a:lnTo>
                  <a:lnTo>
                    <a:pt x="101935" y="6217"/>
                  </a:lnTo>
                  <a:lnTo>
                    <a:pt x="101868" y="9358"/>
                  </a:lnTo>
                  <a:lnTo>
                    <a:pt x="95852" y="6250"/>
                  </a:lnTo>
                  <a:lnTo>
                    <a:pt x="95718" y="6250"/>
                  </a:lnTo>
                  <a:cubicBezTo>
                    <a:pt x="95685" y="6250"/>
                    <a:pt x="95651" y="6317"/>
                    <a:pt x="95651" y="6350"/>
                  </a:cubicBezTo>
                  <a:lnTo>
                    <a:pt x="92677" y="13068"/>
                  </a:lnTo>
                  <a:cubicBezTo>
                    <a:pt x="92644" y="13168"/>
                    <a:pt x="92644" y="13235"/>
                    <a:pt x="92710" y="13269"/>
                  </a:cubicBezTo>
                  <a:lnTo>
                    <a:pt x="96587" y="16109"/>
                  </a:lnTo>
                  <a:cubicBezTo>
                    <a:pt x="96587" y="16176"/>
                    <a:pt x="96654" y="16176"/>
                    <a:pt x="96687" y="16176"/>
                  </a:cubicBezTo>
                  <a:cubicBezTo>
                    <a:pt x="96721" y="16176"/>
                    <a:pt x="96754" y="16109"/>
                    <a:pt x="96821" y="16076"/>
                  </a:cubicBezTo>
                  <a:cubicBezTo>
                    <a:pt x="96855" y="16009"/>
                    <a:pt x="96855" y="15875"/>
                    <a:pt x="96754" y="15842"/>
                  </a:cubicBezTo>
                  <a:lnTo>
                    <a:pt x="93011" y="13068"/>
                  </a:lnTo>
                  <a:lnTo>
                    <a:pt x="95852" y="6651"/>
                  </a:lnTo>
                  <a:lnTo>
                    <a:pt x="101868" y="9726"/>
                  </a:lnTo>
                  <a:lnTo>
                    <a:pt x="101734" y="14271"/>
                  </a:lnTo>
                  <a:lnTo>
                    <a:pt x="100832" y="14539"/>
                  </a:lnTo>
                  <a:lnTo>
                    <a:pt x="96153" y="13870"/>
                  </a:lnTo>
                  <a:cubicBezTo>
                    <a:pt x="96129" y="13864"/>
                    <a:pt x="96106" y="13861"/>
                    <a:pt x="96085" y="13861"/>
                  </a:cubicBezTo>
                  <a:cubicBezTo>
                    <a:pt x="95987" y="13861"/>
                    <a:pt x="95919" y="13921"/>
                    <a:pt x="95919" y="14004"/>
                  </a:cubicBezTo>
                  <a:cubicBezTo>
                    <a:pt x="95885" y="14104"/>
                    <a:pt x="95986" y="14204"/>
                    <a:pt x="96052" y="14204"/>
                  </a:cubicBezTo>
                  <a:lnTo>
                    <a:pt x="100497" y="14839"/>
                  </a:lnTo>
                  <a:lnTo>
                    <a:pt x="98860" y="17012"/>
                  </a:lnTo>
                  <a:cubicBezTo>
                    <a:pt x="98826" y="17079"/>
                    <a:pt x="98826" y="17179"/>
                    <a:pt x="98860" y="17212"/>
                  </a:cubicBezTo>
                  <a:lnTo>
                    <a:pt x="100665" y="19585"/>
                  </a:lnTo>
                  <a:cubicBezTo>
                    <a:pt x="100698" y="19619"/>
                    <a:pt x="100731" y="19685"/>
                    <a:pt x="100765" y="19685"/>
                  </a:cubicBezTo>
                  <a:cubicBezTo>
                    <a:pt x="100765" y="19685"/>
                    <a:pt x="100832" y="19685"/>
                    <a:pt x="100865" y="19619"/>
                  </a:cubicBezTo>
                  <a:cubicBezTo>
                    <a:pt x="100932" y="19552"/>
                    <a:pt x="100932" y="19451"/>
                    <a:pt x="100899" y="19385"/>
                  </a:cubicBezTo>
                  <a:lnTo>
                    <a:pt x="99194" y="17079"/>
                  </a:lnTo>
                  <a:lnTo>
                    <a:pt x="100865" y="14839"/>
                  </a:lnTo>
                  <a:lnTo>
                    <a:pt x="101767" y="14572"/>
                  </a:lnTo>
                  <a:lnTo>
                    <a:pt x="106112" y="17680"/>
                  </a:lnTo>
                  <a:lnTo>
                    <a:pt x="104541" y="19685"/>
                  </a:lnTo>
                  <a:lnTo>
                    <a:pt x="102570" y="18917"/>
                  </a:lnTo>
                  <a:cubicBezTo>
                    <a:pt x="102553" y="18908"/>
                    <a:pt x="102534" y="18904"/>
                    <a:pt x="102515" y="18904"/>
                  </a:cubicBezTo>
                  <a:cubicBezTo>
                    <a:pt x="102457" y="18904"/>
                    <a:pt x="102394" y="18942"/>
                    <a:pt x="102369" y="19017"/>
                  </a:cubicBezTo>
                  <a:cubicBezTo>
                    <a:pt x="102336" y="19084"/>
                    <a:pt x="102369" y="19184"/>
                    <a:pt x="102436" y="19217"/>
                  </a:cubicBezTo>
                  <a:lnTo>
                    <a:pt x="104541" y="20020"/>
                  </a:lnTo>
                  <a:lnTo>
                    <a:pt x="104575" y="20020"/>
                  </a:lnTo>
                  <a:cubicBezTo>
                    <a:pt x="104608" y="20020"/>
                    <a:pt x="104675" y="19953"/>
                    <a:pt x="104709" y="19919"/>
                  </a:cubicBezTo>
                  <a:lnTo>
                    <a:pt x="106446" y="17680"/>
                  </a:lnTo>
                  <a:cubicBezTo>
                    <a:pt x="106513" y="17613"/>
                    <a:pt x="106513" y="17580"/>
                    <a:pt x="106513" y="17546"/>
                  </a:cubicBezTo>
                  <a:cubicBezTo>
                    <a:pt x="106513" y="17513"/>
                    <a:pt x="106446" y="17446"/>
                    <a:pt x="106413" y="17413"/>
                  </a:cubicBezTo>
                  <a:lnTo>
                    <a:pt x="102536" y="14672"/>
                  </a:lnTo>
                  <a:lnTo>
                    <a:pt x="107349" y="15708"/>
                  </a:lnTo>
                  <a:lnTo>
                    <a:pt x="107917" y="17613"/>
                  </a:lnTo>
                  <a:lnTo>
                    <a:pt x="107917" y="21457"/>
                  </a:lnTo>
                  <a:cubicBezTo>
                    <a:pt x="107917" y="21557"/>
                    <a:pt x="107950" y="21590"/>
                    <a:pt x="108051" y="21624"/>
                  </a:cubicBezTo>
                  <a:lnTo>
                    <a:pt x="111593" y="23094"/>
                  </a:lnTo>
                  <a:lnTo>
                    <a:pt x="111694" y="23094"/>
                  </a:lnTo>
                  <a:cubicBezTo>
                    <a:pt x="111727" y="23094"/>
                    <a:pt x="111760" y="23061"/>
                    <a:pt x="111794" y="23027"/>
                  </a:cubicBezTo>
                  <a:lnTo>
                    <a:pt x="112562" y="21757"/>
                  </a:lnTo>
                  <a:lnTo>
                    <a:pt x="117409" y="21290"/>
                  </a:lnTo>
                  <a:cubicBezTo>
                    <a:pt x="117442" y="21290"/>
                    <a:pt x="117475" y="21256"/>
                    <a:pt x="117542" y="21223"/>
                  </a:cubicBezTo>
                  <a:lnTo>
                    <a:pt x="119982" y="15675"/>
                  </a:lnTo>
                  <a:lnTo>
                    <a:pt x="119982" y="15608"/>
                  </a:lnTo>
                  <a:lnTo>
                    <a:pt x="120249" y="12533"/>
                  </a:lnTo>
                  <a:lnTo>
                    <a:pt x="122555" y="11430"/>
                  </a:lnTo>
                  <a:lnTo>
                    <a:pt x="122555" y="11430"/>
                  </a:lnTo>
                  <a:lnTo>
                    <a:pt x="122154" y="17847"/>
                  </a:lnTo>
                  <a:cubicBezTo>
                    <a:pt x="122087" y="17914"/>
                    <a:pt x="122087" y="17947"/>
                    <a:pt x="122121" y="18048"/>
                  </a:cubicBezTo>
                  <a:lnTo>
                    <a:pt x="121920" y="21757"/>
                  </a:lnTo>
                  <a:lnTo>
                    <a:pt x="118445" y="26069"/>
                  </a:lnTo>
                  <a:cubicBezTo>
                    <a:pt x="118411" y="26102"/>
                    <a:pt x="118411" y="26136"/>
                    <a:pt x="118411" y="26202"/>
                  </a:cubicBezTo>
                  <a:lnTo>
                    <a:pt x="118411" y="29912"/>
                  </a:lnTo>
                  <a:lnTo>
                    <a:pt x="113131" y="30447"/>
                  </a:lnTo>
                  <a:lnTo>
                    <a:pt x="113097" y="30447"/>
                  </a:lnTo>
                  <a:lnTo>
                    <a:pt x="108351" y="32118"/>
                  </a:lnTo>
                  <a:lnTo>
                    <a:pt x="109956" y="27038"/>
                  </a:lnTo>
                  <a:lnTo>
                    <a:pt x="111627" y="27740"/>
                  </a:lnTo>
                  <a:lnTo>
                    <a:pt x="111727" y="27740"/>
                  </a:lnTo>
                  <a:cubicBezTo>
                    <a:pt x="111794" y="27740"/>
                    <a:pt x="111861" y="27740"/>
                    <a:pt x="111894" y="27640"/>
                  </a:cubicBezTo>
                  <a:cubicBezTo>
                    <a:pt x="111927" y="27573"/>
                    <a:pt x="111894" y="27472"/>
                    <a:pt x="111794" y="27439"/>
                  </a:cubicBezTo>
                  <a:lnTo>
                    <a:pt x="104942" y="24498"/>
                  </a:lnTo>
                  <a:lnTo>
                    <a:pt x="105277" y="22760"/>
                  </a:lnTo>
                  <a:lnTo>
                    <a:pt x="112362" y="26069"/>
                  </a:lnTo>
                  <a:cubicBezTo>
                    <a:pt x="112380" y="26078"/>
                    <a:pt x="112400" y="26082"/>
                    <a:pt x="112421" y="26082"/>
                  </a:cubicBezTo>
                  <a:cubicBezTo>
                    <a:pt x="112478" y="26082"/>
                    <a:pt x="112538" y="26051"/>
                    <a:pt x="112562" y="26002"/>
                  </a:cubicBezTo>
                  <a:cubicBezTo>
                    <a:pt x="112596" y="25902"/>
                    <a:pt x="112562" y="25835"/>
                    <a:pt x="112462" y="25768"/>
                  </a:cubicBezTo>
                  <a:lnTo>
                    <a:pt x="98359" y="19184"/>
                  </a:lnTo>
                  <a:lnTo>
                    <a:pt x="98325" y="19184"/>
                  </a:lnTo>
                  <a:lnTo>
                    <a:pt x="95986" y="18816"/>
                  </a:lnTo>
                  <a:cubicBezTo>
                    <a:pt x="95919" y="18816"/>
                    <a:pt x="95885" y="18816"/>
                    <a:pt x="95852" y="18850"/>
                  </a:cubicBezTo>
                  <a:lnTo>
                    <a:pt x="95083" y="19418"/>
                  </a:lnTo>
                  <a:lnTo>
                    <a:pt x="92309" y="15575"/>
                  </a:lnTo>
                  <a:cubicBezTo>
                    <a:pt x="92242" y="15575"/>
                    <a:pt x="92242" y="15541"/>
                    <a:pt x="92209" y="15541"/>
                  </a:cubicBezTo>
                  <a:lnTo>
                    <a:pt x="89669" y="14305"/>
                  </a:lnTo>
                  <a:lnTo>
                    <a:pt x="89535" y="14305"/>
                  </a:lnTo>
                  <a:lnTo>
                    <a:pt x="87330" y="15073"/>
                  </a:lnTo>
                  <a:lnTo>
                    <a:pt x="88232" y="12801"/>
                  </a:lnTo>
                  <a:cubicBezTo>
                    <a:pt x="88299" y="12700"/>
                    <a:pt x="88232" y="12634"/>
                    <a:pt x="88165" y="12567"/>
                  </a:cubicBezTo>
                  <a:cubicBezTo>
                    <a:pt x="88140" y="12558"/>
                    <a:pt x="88117" y="12554"/>
                    <a:pt x="88096" y="12554"/>
                  </a:cubicBezTo>
                  <a:cubicBezTo>
                    <a:pt x="88034" y="12554"/>
                    <a:pt x="87990" y="12592"/>
                    <a:pt x="87965" y="12667"/>
                  </a:cubicBezTo>
                  <a:lnTo>
                    <a:pt x="86962" y="15140"/>
                  </a:lnTo>
                  <a:lnTo>
                    <a:pt x="80612" y="12634"/>
                  </a:lnTo>
                  <a:lnTo>
                    <a:pt x="81381" y="11297"/>
                  </a:lnTo>
                  <a:lnTo>
                    <a:pt x="81381" y="11230"/>
                  </a:lnTo>
                  <a:lnTo>
                    <a:pt x="81404" y="11157"/>
                  </a:lnTo>
                  <a:lnTo>
                    <a:pt x="80394" y="12840"/>
                  </a:lnTo>
                  <a:lnTo>
                    <a:pt x="80394" y="12840"/>
                  </a:lnTo>
                  <a:lnTo>
                    <a:pt x="86828" y="15240"/>
                  </a:lnTo>
                  <a:lnTo>
                    <a:pt x="86126" y="17012"/>
                  </a:lnTo>
                  <a:lnTo>
                    <a:pt x="85558" y="16510"/>
                  </a:lnTo>
                  <a:lnTo>
                    <a:pt x="85491" y="16510"/>
                  </a:lnTo>
                  <a:lnTo>
                    <a:pt x="79542" y="14204"/>
                  </a:lnTo>
                  <a:lnTo>
                    <a:pt x="79657" y="14017"/>
                  </a:lnTo>
                  <a:lnTo>
                    <a:pt x="77504" y="11731"/>
                  </a:lnTo>
                  <a:cubicBezTo>
                    <a:pt x="77465" y="11712"/>
                    <a:pt x="77415" y="11693"/>
                    <a:pt x="77367" y="11693"/>
                  </a:cubicBezTo>
                  <a:cubicBezTo>
                    <a:pt x="77332" y="11693"/>
                    <a:pt x="77298" y="11703"/>
                    <a:pt x="77270" y="11731"/>
                  </a:cubicBezTo>
                  <a:cubicBezTo>
                    <a:pt x="77203" y="11831"/>
                    <a:pt x="77170" y="11898"/>
                    <a:pt x="77270" y="11999"/>
                  </a:cubicBezTo>
                  <a:lnTo>
                    <a:pt x="79476" y="14338"/>
                  </a:lnTo>
                  <a:lnTo>
                    <a:pt x="79175" y="14839"/>
                  </a:lnTo>
                  <a:cubicBezTo>
                    <a:pt x="79141" y="14839"/>
                    <a:pt x="79141" y="14873"/>
                    <a:pt x="79141" y="14906"/>
                  </a:cubicBezTo>
                  <a:lnTo>
                    <a:pt x="79149" y="14991"/>
                  </a:lnTo>
                  <a:lnTo>
                    <a:pt x="79375" y="14539"/>
                  </a:lnTo>
                  <a:lnTo>
                    <a:pt x="85224" y="16778"/>
                  </a:lnTo>
                  <a:lnTo>
                    <a:pt x="83653" y="22025"/>
                  </a:lnTo>
                  <a:lnTo>
                    <a:pt x="83119" y="21724"/>
                  </a:lnTo>
                  <a:lnTo>
                    <a:pt x="79442" y="18081"/>
                  </a:lnTo>
                  <a:lnTo>
                    <a:pt x="79367" y="17312"/>
                  </a:lnTo>
                  <a:lnTo>
                    <a:pt x="79442" y="18115"/>
                  </a:lnTo>
                  <a:cubicBezTo>
                    <a:pt x="79442" y="18181"/>
                    <a:pt x="79442" y="18215"/>
                    <a:pt x="79476" y="18248"/>
                  </a:cubicBezTo>
                  <a:lnTo>
                    <a:pt x="82484" y="21223"/>
                  </a:lnTo>
                  <a:lnTo>
                    <a:pt x="74830" y="17212"/>
                  </a:lnTo>
                  <a:cubicBezTo>
                    <a:pt x="74821" y="17203"/>
                    <a:pt x="74805" y="17199"/>
                    <a:pt x="74786" y="17199"/>
                  </a:cubicBezTo>
                  <a:cubicBezTo>
                    <a:pt x="74732" y="17199"/>
                    <a:pt x="74654" y="17230"/>
                    <a:pt x="74630" y="17279"/>
                  </a:cubicBezTo>
                  <a:cubicBezTo>
                    <a:pt x="74596" y="17379"/>
                    <a:pt x="74630" y="17446"/>
                    <a:pt x="74696" y="17513"/>
                  </a:cubicBezTo>
                  <a:lnTo>
                    <a:pt x="79141" y="19852"/>
                  </a:lnTo>
                  <a:lnTo>
                    <a:pt x="79058" y="19995"/>
                  </a:lnTo>
                  <a:lnTo>
                    <a:pt x="82717" y="21891"/>
                  </a:lnTo>
                  <a:lnTo>
                    <a:pt x="80177" y="25601"/>
                  </a:lnTo>
                  <a:lnTo>
                    <a:pt x="76902" y="23596"/>
                  </a:lnTo>
                  <a:lnTo>
                    <a:pt x="77011" y="23413"/>
                  </a:lnTo>
                  <a:lnTo>
                    <a:pt x="77011" y="23413"/>
                  </a:lnTo>
                  <a:lnTo>
                    <a:pt x="74864" y="22092"/>
                  </a:lnTo>
                  <a:cubicBezTo>
                    <a:pt x="74838" y="22066"/>
                    <a:pt x="74803" y="22055"/>
                    <a:pt x="74767" y="22055"/>
                  </a:cubicBezTo>
                  <a:cubicBezTo>
                    <a:pt x="74709" y="22055"/>
                    <a:pt x="74650" y="22084"/>
                    <a:pt x="74630" y="22125"/>
                  </a:cubicBezTo>
                  <a:cubicBezTo>
                    <a:pt x="74529" y="22225"/>
                    <a:pt x="74596" y="22359"/>
                    <a:pt x="74663" y="22392"/>
                  </a:cubicBezTo>
                  <a:lnTo>
                    <a:pt x="76835" y="23729"/>
                  </a:lnTo>
                  <a:lnTo>
                    <a:pt x="75666" y="25701"/>
                  </a:lnTo>
                  <a:cubicBezTo>
                    <a:pt x="75632" y="25735"/>
                    <a:pt x="75632" y="25868"/>
                    <a:pt x="75699" y="25902"/>
                  </a:cubicBezTo>
                  <a:lnTo>
                    <a:pt x="78774" y="28041"/>
                  </a:lnTo>
                  <a:lnTo>
                    <a:pt x="78841" y="28041"/>
                  </a:lnTo>
                  <a:lnTo>
                    <a:pt x="74630" y="34157"/>
                  </a:lnTo>
                  <a:cubicBezTo>
                    <a:pt x="74596" y="34224"/>
                    <a:pt x="74596" y="34324"/>
                    <a:pt x="74630" y="34391"/>
                  </a:cubicBezTo>
                  <a:cubicBezTo>
                    <a:pt x="74663" y="34424"/>
                    <a:pt x="74696" y="34424"/>
                    <a:pt x="74763" y="34424"/>
                  </a:cubicBezTo>
                  <a:cubicBezTo>
                    <a:pt x="74797" y="34424"/>
                    <a:pt x="74797" y="34391"/>
                    <a:pt x="74830" y="34391"/>
                  </a:cubicBezTo>
                  <a:lnTo>
                    <a:pt x="79309" y="31784"/>
                  </a:lnTo>
                  <a:lnTo>
                    <a:pt x="81347" y="37265"/>
                  </a:lnTo>
                  <a:cubicBezTo>
                    <a:pt x="81381" y="37332"/>
                    <a:pt x="81447" y="37399"/>
                    <a:pt x="81514" y="37399"/>
                  </a:cubicBezTo>
                  <a:lnTo>
                    <a:pt x="81548" y="37399"/>
                  </a:lnTo>
                  <a:cubicBezTo>
                    <a:pt x="81648" y="37332"/>
                    <a:pt x="81681" y="37265"/>
                    <a:pt x="81648" y="37165"/>
                  </a:cubicBezTo>
                  <a:lnTo>
                    <a:pt x="78540" y="28976"/>
                  </a:lnTo>
                  <a:lnTo>
                    <a:pt x="80612" y="26035"/>
                  </a:lnTo>
                  <a:lnTo>
                    <a:pt x="84522" y="28442"/>
                  </a:lnTo>
                  <a:cubicBezTo>
                    <a:pt x="84556" y="28475"/>
                    <a:pt x="84556" y="28475"/>
                    <a:pt x="84622" y="28475"/>
                  </a:cubicBezTo>
                  <a:cubicBezTo>
                    <a:pt x="84656" y="28475"/>
                    <a:pt x="84689" y="28442"/>
                    <a:pt x="84723" y="28408"/>
                  </a:cubicBezTo>
                  <a:cubicBezTo>
                    <a:pt x="84823" y="28308"/>
                    <a:pt x="84790" y="28208"/>
                    <a:pt x="84689" y="28141"/>
                  </a:cubicBezTo>
                  <a:lnTo>
                    <a:pt x="80779" y="25768"/>
                  </a:lnTo>
                  <a:lnTo>
                    <a:pt x="81514" y="24699"/>
                  </a:lnTo>
                  <a:lnTo>
                    <a:pt x="91140" y="30547"/>
                  </a:lnTo>
                  <a:lnTo>
                    <a:pt x="90672" y="32051"/>
                  </a:lnTo>
                  <a:lnTo>
                    <a:pt x="87363" y="30748"/>
                  </a:lnTo>
                  <a:cubicBezTo>
                    <a:pt x="87345" y="30739"/>
                    <a:pt x="87325" y="30735"/>
                    <a:pt x="87304" y="30735"/>
                  </a:cubicBezTo>
                  <a:cubicBezTo>
                    <a:pt x="87247" y="30735"/>
                    <a:pt x="87187" y="30766"/>
                    <a:pt x="87162" y="30815"/>
                  </a:cubicBezTo>
                  <a:cubicBezTo>
                    <a:pt x="87129" y="30915"/>
                    <a:pt x="87162" y="30982"/>
                    <a:pt x="87229" y="31049"/>
                  </a:cubicBezTo>
                  <a:lnTo>
                    <a:pt x="90571" y="32385"/>
                  </a:lnTo>
                  <a:lnTo>
                    <a:pt x="88199" y="40072"/>
                  </a:lnTo>
                  <a:cubicBezTo>
                    <a:pt x="88199" y="40139"/>
                    <a:pt x="88232" y="40239"/>
                    <a:pt x="88332" y="40273"/>
                  </a:cubicBezTo>
                  <a:lnTo>
                    <a:pt x="88366" y="40273"/>
                  </a:lnTo>
                  <a:cubicBezTo>
                    <a:pt x="88466" y="40273"/>
                    <a:pt x="88499" y="40239"/>
                    <a:pt x="88533" y="40139"/>
                  </a:cubicBezTo>
                  <a:lnTo>
                    <a:pt x="91474" y="30714"/>
                  </a:lnTo>
                  <a:lnTo>
                    <a:pt x="93211" y="31750"/>
                  </a:lnTo>
                  <a:lnTo>
                    <a:pt x="93211" y="31750"/>
                  </a:lnTo>
                  <a:cubicBezTo>
                    <a:pt x="93210" y="31687"/>
                    <a:pt x="93201" y="31611"/>
                    <a:pt x="93145" y="31583"/>
                  </a:cubicBezTo>
                  <a:lnTo>
                    <a:pt x="91206" y="30414"/>
                  </a:lnTo>
                  <a:lnTo>
                    <a:pt x="92209" y="27205"/>
                  </a:lnTo>
                  <a:lnTo>
                    <a:pt x="94081" y="28341"/>
                  </a:lnTo>
                  <a:lnTo>
                    <a:pt x="99227" y="32586"/>
                  </a:lnTo>
                  <a:lnTo>
                    <a:pt x="97857" y="35360"/>
                  </a:lnTo>
                  <a:lnTo>
                    <a:pt x="94916" y="34190"/>
                  </a:lnTo>
                  <a:lnTo>
                    <a:pt x="92744" y="33288"/>
                  </a:lnTo>
                  <a:lnTo>
                    <a:pt x="93212" y="31784"/>
                  </a:lnTo>
                  <a:cubicBezTo>
                    <a:pt x="93212" y="31774"/>
                    <a:pt x="93212" y="31763"/>
                    <a:pt x="93211" y="31751"/>
                  </a:cubicBezTo>
                  <a:lnTo>
                    <a:pt x="93211" y="31751"/>
                  </a:lnTo>
                  <a:lnTo>
                    <a:pt x="92744" y="33254"/>
                  </a:lnTo>
                  <a:cubicBezTo>
                    <a:pt x="92710" y="33321"/>
                    <a:pt x="92744" y="33421"/>
                    <a:pt x="92844" y="33455"/>
                  </a:cubicBezTo>
                  <a:lnTo>
                    <a:pt x="95016" y="34324"/>
                  </a:lnTo>
                  <a:lnTo>
                    <a:pt x="92309" y="41442"/>
                  </a:lnTo>
                  <a:cubicBezTo>
                    <a:pt x="92242" y="41509"/>
                    <a:pt x="92309" y="41610"/>
                    <a:pt x="92376" y="41643"/>
                  </a:cubicBezTo>
                  <a:lnTo>
                    <a:pt x="92410" y="41643"/>
                  </a:lnTo>
                  <a:cubicBezTo>
                    <a:pt x="92510" y="41643"/>
                    <a:pt x="92543" y="41610"/>
                    <a:pt x="92577" y="41509"/>
                  </a:cubicBezTo>
                  <a:lnTo>
                    <a:pt x="95317" y="34424"/>
                  </a:lnTo>
                  <a:lnTo>
                    <a:pt x="98024" y="35494"/>
                  </a:lnTo>
                  <a:lnTo>
                    <a:pt x="94582" y="42345"/>
                  </a:lnTo>
                  <a:cubicBezTo>
                    <a:pt x="94549" y="42445"/>
                    <a:pt x="94582" y="42512"/>
                    <a:pt x="94682" y="42579"/>
                  </a:cubicBezTo>
                  <a:lnTo>
                    <a:pt x="94749" y="42579"/>
                  </a:lnTo>
                  <a:cubicBezTo>
                    <a:pt x="94849" y="42579"/>
                    <a:pt x="94883" y="42512"/>
                    <a:pt x="94916" y="42479"/>
                  </a:cubicBezTo>
                  <a:lnTo>
                    <a:pt x="98392" y="35560"/>
                  </a:lnTo>
                  <a:cubicBezTo>
                    <a:pt x="98425" y="35560"/>
                    <a:pt x="98492" y="35494"/>
                    <a:pt x="98492" y="35460"/>
                  </a:cubicBezTo>
                  <a:lnTo>
                    <a:pt x="98492" y="35393"/>
                  </a:lnTo>
                  <a:lnTo>
                    <a:pt x="99819" y="32673"/>
                  </a:lnTo>
                  <a:lnTo>
                    <a:pt x="98125" y="31249"/>
                  </a:lnTo>
                  <a:lnTo>
                    <a:pt x="98191" y="31049"/>
                  </a:lnTo>
                  <a:cubicBezTo>
                    <a:pt x="98191" y="31082"/>
                    <a:pt x="98225" y="31082"/>
                    <a:pt x="98225" y="31082"/>
                  </a:cubicBezTo>
                  <a:lnTo>
                    <a:pt x="101534" y="31784"/>
                  </a:lnTo>
                  <a:lnTo>
                    <a:pt x="101467" y="31784"/>
                  </a:lnTo>
                  <a:lnTo>
                    <a:pt x="101467" y="34017"/>
                  </a:lnTo>
                  <a:lnTo>
                    <a:pt x="101834" y="34324"/>
                  </a:lnTo>
                  <a:lnTo>
                    <a:pt x="101834" y="44283"/>
                  </a:lnTo>
                  <a:lnTo>
                    <a:pt x="101834" y="44317"/>
                  </a:lnTo>
                  <a:lnTo>
                    <a:pt x="102737" y="46823"/>
                  </a:lnTo>
                  <a:lnTo>
                    <a:pt x="102737" y="46823"/>
                  </a:lnTo>
                  <a:lnTo>
                    <a:pt x="97657" y="45520"/>
                  </a:lnTo>
                  <a:lnTo>
                    <a:pt x="97657" y="43281"/>
                  </a:lnTo>
                  <a:cubicBezTo>
                    <a:pt x="97657" y="43180"/>
                    <a:pt x="97556" y="43114"/>
                    <a:pt x="97490" y="43114"/>
                  </a:cubicBezTo>
                  <a:cubicBezTo>
                    <a:pt x="97389" y="43114"/>
                    <a:pt x="97322" y="43180"/>
                    <a:pt x="97322" y="43281"/>
                  </a:cubicBezTo>
                  <a:lnTo>
                    <a:pt x="97322" y="45687"/>
                  </a:lnTo>
                  <a:cubicBezTo>
                    <a:pt x="97322" y="45787"/>
                    <a:pt x="97356" y="45854"/>
                    <a:pt x="97423" y="45854"/>
                  </a:cubicBezTo>
                  <a:lnTo>
                    <a:pt x="102870" y="47258"/>
                  </a:lnTo>
                  <a:lnTo>
                    <a:pt x="104040" y="50433"/>
                  </a:lnTo>
                  <a:lnTo>
                    <a:pt x="97523" y="48829"/>
                  </a:lnTo>
                  <a:cubicBezTo>
                    <a:pt x="97423" y="48829"/>
                    <a:pt x="97356" y="48895"/>
                    <a:pt x="97322" y="48962"/>
                  </a:cubicBezTo>
                  <a:lnTo>
                    <a:pt x="96654" y="51001"/>
                  </a:lnTo>
                  <a:lnTo>
                    <a:pt x="94883" y="50466"/>
                  </a:lnTo>
                  <a:lnTo>
                    <a:pt x="95986" y="49129"/>
                  </a:lnTo>
                  <a:cubicBezTo>
                    <a:pt x="96019" y="49096"/>
                    <a:pt x="96019" y="49029"/>
                    <a:pt x="96019" y="48996"/>
                  </a:cubicBezTo>
                  <a:lnTo>
                    <a:pt x="96019" y="45921"/>
                  </a:lnTo>
                  <a:cubicBezTo>
                    <a:pt x="96019" y="45854"/>
                    <a:pt x="95986" y="45821"/>
                    <a:pt x="95919" y="45787"/>
                  </a:cubicBezTo>
                  <a:lnTo>
                    <a:pt x="92811" y="43481"/>
                  </a:lnTo>
                  <a:lnTo>
                    <a:pt x="93914" y="42178"/>
                  </a:lnTo>
                  <a:cubicBezTo>
                    <a:pt x="94014" y="42111"/>
                    <a:pt x="94014" y="41977"/>
                    <a:pt x="93914" y="41944"/>
                  </a:cubicBezTo>
                  <a:cubicBezTo>
                    <a:pt x="93880" y="41894"/>
                    <a:pt x="93830" y="41869"/>
                    <a:pt x="93784" y="41869"/>
                  </a:cubicBezTo>
                  <a:cubicBezTo>
                    <a:pt x="93738" y="41869"/>
                    <a:pt x="93696" y="41894"/>
                    <a:pt x="93680" y="41944"/>
                  </a:cubicBezTo>
                  <a:lnTo>
                    <a:pt x="91975" y="43949"/>
                  </a:lnTo>
                  <a:lnTo>
                    <a:pt x="81347" y="44016"/>
                  </a:lnTo>
                  <a:lnTo>
                    <a:pt x="83720" y="37933"/>
                  </a:lnTo>
                  <a:cubicBezTo>
                    <a:pt x="83787" y="37866"/>
                    <a:pt x="83720" y="37766"/>
                    <a:pt x="83653" y="37733"/>
                  </a:cubicBezTo>
                  <a:cubicBezTo>
                    <a:pt x="83624" y="37713"/>
                    <a:pt x="83597" y="37705"/>
                    <a:pt x="83574" y="37705"/>
                  </a:cubicBezTo>
                  <a:cubicBezTo>
                    <a:pt x="83517" y="37705"/>
                    <a:pt x="83476" y="37752"/>
                    <a:pt x="83453" y="37800"/>
                  </a:cubicBezTo>
                  <a:lnTo>
                    <a:pt x="81013" y="43949"/>
                  </a:lnTo>
                  <a:lnTo>
                    <a:pt x="78540" y="42412"/>
                  </a:lnTo>
                  <a:lnTo>
                    <a:pt x="66675" y="36630"/>
                  </a:lnTo>
                  <a:lnTo>
                    <a:pt x="74162" y="33990"/>
                  </a:lnTo>
                  <a:cubicBezTo>
                    <a:pt x="74262" y="33956"/>
                    <a:pt x="74295" y="33889"/>
                    <a:pt x="74262" y="33789"/>
                  </a:cubicBezTo>
                  <a:cubicBezTo>
                    <a:pt x="74215" y="33742"/>
                    <a:pt x="74167" y="33695"/>
                    <a:pt x="74108" y="33695"/>
                  </a:cubicBezTo>
                  <a:cubicBezTo>
                    <a:pt x="74084" y="33695"/>
                    <a:pt x="74057" y="33703"/>
                    <a:pt x="74028" y="33722"/>
                  </a:cubicBezTo>
                  <a:lnTo>
                    <a:pt x="66274" y="36429"/>
                  </a:lnTo>
                  <a:lnTo>
                    <a:pt x="65305" y="35961"/>
                  </a:lnTo>
                  <a:lnTo>
                    <a:pt x="68447" y="31416"/>
                  </a:lnTo>
                  <a:cubicBezTo>
                    <a:pt x="68480" y="31316"/>
                    <a:pt x="68480" y="31216"/>
                    <a:pt x="68413" y="31149"/>
                  </a:cubicBezTo>
                  <a:cubicBezTo>
                    <a:pt x="68377" y="31137"/>
                    <a:pt x="68335" y="31129"/>
                    <a:pt x="68296" y="31129"/>
                  </a:cubicBezTo>
                  <a:cubicBezTo>
                    <a:pt x="68229" y="31129"/>
                    <a:pt x="68167" y="31152"/>
                    <a:pt x="68146" y="31216"/>
                  </a:cubicBezTo>
                  <a:lnTo>
                    <a:pt x="64971" y="35794"/>
                  </a:lnTo>
                  <a:lnTo>
                    <a:pt x="58721" y="32753"/>
                  </a:lnTo>
                  <a:cubicBezTo>
                    <a:pt x="58694" y="32744"/>
                    <a:pt x="58670" y="32740"/>
                    <a:pt x="58647" y="32740"/>
                  </a:cubicBezTo>
                  <a:cubicBezTo>
                    <a:pt x="58585" y="32740"/>
                    <a:pt x="58536" y="32771"/>
                    <a:pt x="58487" y="32820"/>
                  </a:cubicBezTo>
                  <a:cubicBezTo>
                    <a:pt x="58454" y="32920"/>
                    <a:pt x="58487" y="32987"/>
                    <a:pt x="58587" y="33054"/>
                  </a:cubicBezTo>
                  <a:lnTo>
                    <a:pt x="63801" y="35560"/>
                  </a:lnTo>
                  <a:lnTo>
                    <a:pt x="62230" y="37599"/>
                  </a:lnTo>
                  <a:lnTo>
                    <a:pt x="56248" y="39571"/>
                  </a:lnTo>
                  <a:cubicBezTo>
                    <a:pt x="56114" y="39604"/>
                    <a:pt x="56081" y="39671"/>
                    <a:pt x="56114" y="39771"/>
                  </a:cubicBezTo>
                  <a:cubicBezTo>
                    <a:pt x="56148" y="39838"/>
                    <a:pt x="56181" y="39905"/>
                    <a:pt x="56281" y="39905"/>
                  </a:cubicBezTo>
                  <a:lnTo>
                    <a:pt x="56315" y="39905"/>
                  </a:lnTo>
                  <a:lnTo>
                    <a:pt x="62241" y="37941"/>
                  </a:lnTo>
                  <a:lnTo>
                    <a:pt x="62241" y="37941"/>
                  </a:lnTo>
                  <a:lnTo>
                    <a:pt x="62230" y="37933"/>
                  </a:lnTo>
                  <a:lnTo>
                    <a:pt x="63801" y="35928"/>
                  </a:lnTo>
                  <a:lnTo>
                    <a:pt x="65673" y="36864"/>
                  </a:lnTo>
                  <a:lnTo>
                    <a:pt x="63610" y="38927"/>
                  </a:lnTo>
                  <a:lnTo>
                    <a:pt x="63610" y="38927"/>
                  </a:lnTo>
                  <a:lnTo>
                    <a:pt x="63667" y="38969"/>
                  </a:lnTo>
                  <a:lnTo>
                    <a:pt x="60426" y="42345"/>
                  </a:lnTo>
                  <a:lnTo>
                    <a:pt x="57685" y="44517"/>
                  </a:lnTo>
                  <a:cubicBezTo>
                    <a:pt x="57618" y="44617"/>
                    <a:pt x="57618" y="44684"/>
                    <a:pt x="57652" y="44785"/>
                  </a:cubicBezTo>
                  <a:cubicBezTo>
                    <a:pt x="57685" y="44818"/>
                    <a:pt x="57752" y="44851"/>
                    <a:pt x="57785" y="44851"/>
                  </a:cubicBezTo>
                  <a:cubicBezTo>
                    <a:pt x="57819" y="44851"/>
                    <a:pt x="57852" y="44851"/>
                    <a:pt x="57919" y="44818"/>
                  </a:cubicBezTo>
                  <a:lnTo>
                    <a:pt x="60125" y="43013"/>
                  </a:lnTo>
                  <a:lnTo>
                    <a:pt x="70686" y="46690"/>
                  </a:lnTo>
                  <a:lnTo>
                    <a:pt x="70753" y="46690"/>
                  </a:lnTo>
                  <a:cubicBezTo>
                    <a:pt x="70820" y="46690"/>
                    <a:pt x="70853" y="46656"/>
                    <a:pt x="70920" y="46589"/>
                  </a:cubicBezTo>
                  <a:cubicBezTo>
                    <a:pt x="70920" y="46489"/>
                    <a:pt x="70853" y="46422"/>
                    <a:pt x="70786" y="46355"/>
                  </a:cubicBezTo>
                  <a:lnTo>
                    <a:pt x="60426" y="42779"/>
                  </a:lnTo>
                  <a:lnTo>
                    <a:pt x="60593" y="42646"/>
                  </a:lnTo>
                  <a:lnTo>
                    <a:pt x="63868" y="39237"/>
                  </a:lnTo>
                  <a:lnTo>
                    <a:pt x="71287" y="43080"/>
                  </a:lnTo>
                  <a:lnTo>
                    <a:pt x="71354" y="43080"/>
                  </a:lnTo>
                  <a:cubicBezTo>
                    <a:pt x="71455" y="43080"/>
                    <a:pt x="71488" y="43013"/>
                    <a:pt x="71521" y="42980"/>
                  </a:cubicBezTo>
                  <a:cubicBezTo>
                    <a:pt x="71555" y="42913"/>
                    <a:pt x="71521" y="42813"/>
                    <a:pt x="71455" y="42779"/>
                  </a:cubicBezTo>
                  <a:lnTo>
                    <a:pt x="64135" y="38969"/>
                  </a:lnTo>
                  <a:lnTo>
                    <a:pt x="66207" y="36797"/>
                  </a:lnTo>
                  <a:lnTo>
                    <a:pt x="78306" y="42646"/>
                  </a:lnTo>
                  <a:lnTo>
                    <a:pt x="87831" y="48595"/>
                  </a:lnTo>
                  <a:lnTo>
                    <a:pt x="86761" y="49798"/>
                  </a:lnTo>
                  <a:lnTo>
                    <a:pt x="86160" y="50500"/>
                  </a:lnTo>
                  <a:lnTo>
                    <a:pt x="83887" y="53040"/>
                  </a:lnTo>
                  <a:lnTo>
                    <a:pt x="77236" y="50667"/>
                  </a:lnTo>
                  <a:lnTo>
                    <a:pt x="77537" y="49530"/>
                  </a:lnTo>
                  <a:cubicBezTo>
                    <a:pt x="77537" y="49464"/>
                    <a:pt x="77504" y="49363"/>
                    <a:pt x="77404" y="49330"/>
                  </a:cubicBezTo>
                  <a:cubicBezTo>
                    <a:pt x="77392" y="49324"/>
                    <a:pt x="77379" y="49321"/>
                    <a:pt x="77365" y="49321"/>
                  </a:cubicBezTo>
                  <a:cubicBezTo>
                    <a:pt x="77303" y="49321"/>
                    <a:pt x="77231" y="49381"/>
                    <a:pt x="77203" y="49464"/>
                  </a:cubicBezTo>
                  <a:lnTo>
                    <a:pt x="76902" y="50533"/>
                  </a:lnTo>
                  <a:lnTo>
                    <a:pt x="75565" y="50099"/>
                  </a:lnTo>
                  <a:lnTo>
                    <a:pt x="76501" y="47826"/>
                  </a:lnTo>
                  <a:cubicBezTo>
                    <a:pt x="76535" y="47759"/>
                    <a:pt x="76501" y="47659"/>
                    <a:pt x="76401" y="47625"/>
                  </a:cubicBezTo>
                  <a:cubicBezTo>
                    <a:pt x="76383" y="47616"/>
                    <a:pt x="76363" y="47612"/>
                    <a:pt x="76342" y="47612"/>
                  </a:cubicBezTo>
                  <a:cubicBezTo>
                    <a:pt x="76285" y="47612"/>
                    <a:pt x="76225" y="47643"/>
                    <a:pt x="76200" y="47692"/>
                  </a:cubicBezTo>
                  <a:lnTo>
                    <a:pt x="75298" y="49965"/>
                  </a:lnTo>
                  <a:lnTo>
                    <a:pt x="67678" y="47258"/>
                  </a:lnTo>
                  <a:lnTo>
                    <a:pt x="67544" y="47258"/>
                  </a:lnTo>
                  <a:lnTo>
                    <a:pt x="59122" y="50032"/>
                  </a:lnTo>
                  <a:cubicBezTo>
                    <a:pt x="58989" y="50099"/>
                    <a:pt x="58955" y="50165"/>
                    <a:pt x="58989" y="50266"/>
                  </a:cubicBezTo>
                  <a:cubicBezTo>
                    <a:pt x="59013" y="50338"/>
                    <a:pt x="59071" y="50393"/>
                    <a:pt x="59127" y="50393"/>
                  </a:cubicBezTo>
                  <a:cubicBezTo>
                    <a:pt x="59149" y="50393"/>
                    <a:pt x="59170" y="50385"/>
                    <a:pt x="59189" y="50366"/>
                  </a:cubicBezTo>
                  <a:lnTo>
                    <a:pt x="67611" y="47625"/>
                  </a:lnTo>
                  <a:lnTo>
                    <a:pt x="75298" y="50366"/>
                  </a:lnTo>
                  <a:lnTo>
                    <a:pt x="76802" y="50934"/>
                  </a:lnTo>
                  <a:lnTo>
                    <a:pt x="76200" y="53207"/>
                  </a:lnTo>
                  <a:lnTo>
                    <a:pt x="70118" y="51669"/>
                  </a:lnTo>
                  <a:cubicBezTo>
                    <a:pt x="70017" y="51669"/>
                    <a:pt x="69951" y="51703"/>
                    <a:pt x="69884" y="51803"/>
                  </a:cubicBezTo>
                  <a:cubicBezTo>
                    <a:pt x="69884" y="51870"/>
                    <a:pt x="69951" y="51970"/>
                    <a:pt x="70017" y="52004"/>
                  </a:cubicBezTo>
                  <a:lnTo>
                    <a:pt x="76134" y="53541"/>
                  </a:lnTo>
                  <a:lnTo>
                    <a:pt x="75198" y="57150"/>
                  </a:lnTo>
                  <a:lnTo>
                    <a:pt x="70151" y="55479"/>
                  </a:lnTo>
                  <a:cubicBezTo>
                    <a:pt x="70084" y="55479"/>
                    <a:pt x="69984" y="55513"/>
                    <a:pt x="69951" y="55613"/>
                  </a:cubicBezTo>
                  <a:cubicBezTo>
                    <a:pt x="69951" y="55680"/>
                    <a:pt x="69984" y="55780"/>
                    <a:pt x="70084" y="55814"/>
                  </a:cubicBezTo>
                  <a:lnTo>
                    <a:pt x="75198" y="57518"/>
                  </a:lnTo>
                  <a:cubicBezTo>
                    <a:pt x="75198" y="57551"/>
                    <a:pt x="75231" y="57618"/>
                    <a:pt x="75298" y="57618"/>
                  </a:cubicBezTo>
                  <a:lnTo>
                    <a:pt x="75365" y="57618"/>
                  </a:lnTo>
                  <a:lnTo>
                    <a:pt x="78941" y="58788"/>
                  </a:lnTo>
                  <a:lnTo>
                    <a:pt x="74329" y="64002"/>
                  </a:lnTo>
                  <a:lnTo>
                    <a:pt x="71488" y="68480"/>
                  </a:lnTo>
                  <a:cubicBezTo>
                    <a:pt x="71455" y="68547"/>
                    <a:pt x="71455" y="68681"/>
                    <a:pt x="71521" y="68714"/>
                  </a:cubicBezTo>
                  <a:cubicBezTo>
                    <a:pt x="71521" y="68781"/>
                    <a:pt x="71588" y="68781"/>
                    <a:pt x="71622" y="68781"/>
                  </a:cubicBezTo>
                  <a:cubicBezTo>
                    <a:pt x="71655" y="68781"/>
                    <a:pt x="71689" y="68714"/>
                    <a:pt x="71755" y="68681"/>
                  </a:cubicBezTo>
                  <a:lnTo>
                    <a:pt x="74529" y="64269"/>
                  </a:lnTo>
                  <a:lnTo>
                    <a:pt x="79141" y="59089"/>
                  </a:lnTo>
                  <a:lnTo>
                    <a:pt x="79275" y="59122"/>
                  </a:lnTo>
                  <a:lnTo>
                    <a:pt x="82651" y="60125"/>
                  </a:lnTo>
                  <a:lnTo>
                    <a:pt x="81481" y="63266"/>
                  </a:lnTo>
                  <a:lnTo>
                    <a:pt x="81481" y="63300"/>
                  </a:lnTo>
                  <a:lnTo>
                    <a:pt x="81046" y="67143"/>
                  </a:lnTo>
                  <a:lnTo>
                    <a:pt x="79609" y="67143"/>
                  </a:lnTo>
                  <a:cubicBezTo>
                    <a:pt x="79509" y="67143"/>
                    <a:pt x="79442" y="67210"/>
                    <a:pt x="79442" y="67310"/>
                  </a:cubicBezTo>
                  <a:lnTo>
                    <a:pt x="79442" y="68948"/>
                  </a:lnTo>
                  <a:lnTo>
                    <a:pt x="71922" y="68948"/>
                  </a:lnTo>
                  <a:cubicBezTo>
                    <a:pt x="70987" y="68948"/>
                    <a:pt x="70586" y="69149"/>
                    <a:pt x="70419" y="69316"/>
                  </a:cubicBezTo>
                  <a:cubicBezTo>
                    <a:pt x="70067" y="69140"/>
                    <a:pt x="69750" y="69056"/>
                    <a:pt x="69454" y="69056"/>
                  </a:cubicBezTo>
                  <a:cubicBezTo>
                    <a:pt x="69243" y="69056"/>
                    <a:pt x="69042" y="69098"/>
                    <a:pt x="68848" y="69182"/>
                  </a:cubicBezTo>
                  <a:cubicBezTo>
                    <a:pt x="68346" y="69382"/>
                    <a:pt x="68079" y="69850"/>
                    <a:pt x="67945" y="70151"/>
                  </a:cubicBezTo>
                  <a:cubicBezTo>
                    <a:pt x="67750" y="70018"/>
                    <a:pt x="67502" y="69969"/>
                    <a:pt x="67246" y="69969"/>
                  </a:cubicBezTo>
                  <a:cubicBezTo>
                    <a:pt x="66669" y="69969"/>
                    <a:pt x="66056" y="70215"/>
                    <a:pt x="65940" y="70285"/>
                  </a:cubicBezTo>
                  <a:cubicBezTo>
                    <a:pt x="65840" y="70318"/>
                    <a:pt x="65806" y="70385"/>
                    <a:pt x="65840" y="70485"/>
                  </a:cubicBezTo>
                  <a:cubicBezTo>
                    <a:pt x="65907" y="70519"/>
                    <a:pt x="65940" y="70552"/>
                    <a:pt x="66007" y="70552"/>
                  </a:cubicBezTo>
                  <a:lnTo>
                    <a:pt x="66107" y="70552"/>
                  </a:lnTo>
                  <a:cubicBezTo>
                    <a:pt x="66342" y="70446"/>
                    <a:pt x="66874" y="70271"/>
                    <a:pt x="67317" y="70271"/>
                  </a:cubicBezTo>
                  <a:cubicBezTo>
                    <a:pt x="67568" y="70271"/>
                    <a:pt x="67791" y="70328"/>
                    <a:pt x="67912" y="70485"/>
                  </a:cubicBezTo>
                  <a:lnTo>
                    <a:pt x="69015" y="73995"/>
                  </a:lnTo>
                  <a:lnTo>
                    <a:pt x="67444" y="74529"/>
                  </a:lnTo>
                  <a:cubicBezTo>
                    <a:pt x="67310" y="74563"/>
                    <a:pt x="67277" y="74663"/>
                    <a:pt x="67310" y="74730"/>
                  </a:cubicBezTo>
                  <a:cubicBezTo>
                    <a:pt x="67344" y="74830"/>
                    <a:pt x="67411" y="74864"/>
                    <a:pt x="67477" y="74864"/>
                  </a:cubicBezTo>
                  <a:lnTo>
                    <a:pt x="67511" y="74864"/>
                  </a:lnTo>
                  <a:lnTo>
                    <a:pt x="69282" y="74295"/>
                  </a:lnTo>
                  <a:lnTo>
                    <a:pt x="73025" y="73025"/>
                  </a:lnTo>
                  <a:cubicBezTo>
                    <a:pt x="73159" y="72992"/>
                    <a:pt x="73192" y="72892"/>
                    <a:pt x="73159" y="72825"/>
                  </a:cubicBezTo>
                  <a:cubicBezTo>
                    <a:pt x="73134" y="72723"/>
                    <a:pt x="73069" y="72679"/>
                    <a:pt x="73010" y="72679"/>
                  </a:cubicBezTo>
                  <a:cubicBezTo>
                    <a:pt x="72992" y="72679"/>
                    <a:pt x="72974" y="72683"/>
                    <a:pt x="72959" y="72691"/>
                  </a:cubicBezTo>
                  <a:lnTo>
                    <a:pt x="71689" y="73126"/>
                  </a:lnTo>
                  <a:lnTo>
                    <a:pt x="70652" y="69516"/>
                  </a:lnTo>
                  <a:cubicBezTo>
                    <a:pt x="70786" y="69449"/>
                    <a:pt x="71120" y="69215"/>
                    <a:pt x="71922" y="69215"/>
                  </a:cubicBezTo>
                  <a:lnTo>
                    <a:pt x="80812" y="69215"/>
                  </a:lnTo>
                  <a:lnTo>
                    <a:pt x="80278" y="74128"/>
                  </a:lnTo>
                  <a:cubicBezTo>
                    <a:pt x="80278" y="74195"/>
                    <a:pt x="80345" y="74295"/>
                    <a:pt x="80445" y="74295"/>
                  </a:cubicBezTo>
                  <a:cubicBezTo>
                    <a:pt x="80512" y="74295"/>
                    <a:pt x="80612" y="74195"/>
                    <a:pt x="80612" y="74128"/>
                  </a:cubicBezTo>
                  <a:lnTo>
                    <a:pt x="81782" y="63266"/>
                  </a:lnTo>
                  <a:lnTo>
                    <a:pt x="82951" y="60125"/>
                  </a:lnTo>
                  <a:lnTo>
                    <a:pt x="90003" y="62164"/>
                  </a:lnTo>
                  <a:lnTo>
                    <a:pt x="90037" y="62164"/>
                  </a:lnTo>
                  <a:cubicBezTo>
                    <a:pt x="90137" y="62164"/>
                    <a:pt x="90170" y="62130"/>
                    <a:pt x="90204" y="62030"/>
                  </a:cubicBezTo>
                  <a:lnTo>
                    <a:pt x="91140" y="59657"/>
                  </a:lnTo>
                  <a:lnTo>
                    <a:pt x="101667" y="62966"/>
                  </a:lnTo>
                  <a:lnTo>
                    <a:pt x="98225" y="73727"/>
                  </a:lnTo>
                  <a:cubicBezTo>
                    <a:pt x="98225" y="73827"/>
                    <a:pt x="98258" y="73894"/>
                    <a:pt x="98359" y="73961"/>
                  </a:cubicBezTo>
                  <a:lnTo>
                    <a:pt x="98392" y="73961"/>
                  </a:lnTo>
                  <a:cubicBezTo>
                    <a:pt x="98492" y="73961"/>
                    <a:pt x="98526" y="73894"/>
                    <a:pt x="98559" y="73827"/>
                  </a:cubicBezTo>
                  <a:lnTo>
                    <a:pt x="99161" y="71889"/>
                  </a:lnTo>
                  <a:lnTo>
                    <a:pt x="104842" y="73293"/>
                  </a:lnTo>
                  <a:lnTo>
                    <a:pt x="104207" y="76067"/>
                  </a:lnTo>
                  <a:lnTo>
                    <a:pt x="100832" y="76067"/>
                  </a:lnTo>
                  <a:cubicBezTo>
                    <a:pt x="100731" y="76067"/>
                    <a:pt x="100665" y="76167"/>
                    <a:pt x="100665" y="76234"/>
                  </a:cubicBezTo>
                  <a:cubicBezTo>
                    <a:pt x="100665" y="76334"/>
                    <a:pt x="100731" y="76401"/>
                    <a:pt x="100832" y="76401"/>
                  </a:cubicBezTo>
                  <a:lnTo>
                    <a:pt x="112028" y="76401"/>
                  </a:lnTo>
                  <a:lnTo>
                    <a:pt x="108886" y="83586"/>
                  </a:lnTo>
                  <a:cubicBezTo>
                    <a:pt x="108853" y="83687"/>
                    <a:pt x="108886" y="83754"/>
                    <a:pt x="108953" y="83787"/>
                  </a:cubicBezTo>
                  <a:lnTo>
                    <a:pt x="109053" y="83787"/>
                  </a:lnTo>
                  <a:cubicBezTo>
                    <a:pt x="109120" y="83787"/>
                    <a:pt x="109187" y="83787"/>
                    <a:pt x="109220" y="83720"/>
                  </a:cubicBezTo>
                  <a:lnTo>
                    <a:pt x="112429" y="76401"/>
                  </a:lnTo>
                  <a:lnTo>
                    <a:pt x="119481" y="76401"/>
                  </a:lnTo>
                  <a:lnTo>
                    <a:pt x="116807" y="80579"/>
                  </a:lnTo>
                  <a:cubicBezTo>
                    <a:pt x="116774" y="80679"/>
                    <a:pt x="116774" y="80779"/>
                    <a:pt x="116874" y="80846"/>
                  </a:cubicBezTo>
                  <a:cubicBezTo>
                    <a:pt x="116874" y="80879"/>
                    <a:pt x="116907" y="80879"/>
                    <a:pt x="116941" y="80879"/>
                  </a:cubicBezTo>
                  <a:cubicBezTo>
                    <a:pt x="116974" y="80879"/>
                    <a:pt x="117041" y="80846"/>
                    <a:pt x="117074" y="80812"/>
                  </a:cubicBezTo>
                  <a:lnTo>
                    <a:pt x="119815" y="76468"/>
                  </a:lnTo>
                  <a:lnTo>
                    <a:pt x="128237" y="76468"/>
                  </a:lnTo>
                  <a:lnTo>
                    <a:pt x="127000" y="80010"/>
                  </a:lnTo>
                  <a:lnTo>
                    <a:pt x="124460" y="79743"/>
                  </a:lnTo>
                  <a:lnTo>
                    <a:pt x="124594" y="77838"/>
                  </a:lnTo>
                  <a:cubicBezTo>
                    <a:pt x="124594" y="77738"/>
                    <a:pt x="124494" y="77671"/>
                    <a:pt x="124427" y="77671"/>
                  </a:cubicBezTo>
                  <a:cubicBezTo>
                    <a:pt x="124327" y="77671"/>
                    <a:pt x="124260" y="77738"/>
                    <a:pt x="124260" y="77838"/>
                  </a:cubicBezTo>
                  <a:lnTo>
                    <a:pt x="124126" y="79710"/>
                  </a:lnTo>
                  <a:lnTo>
                    <a:pt x="120149" y="79309"/>
                  </a:lnTo>
                  <a:cubicBezTo>
                    <a:pt x="120116" y="79309"/>
                    <a:pt x="120082" y="79309"/>
                    <a:pt x="120049" y="79342"/>
                  </a:cubicBezTo>
                  <a:cubicBezTo>
                    <a:pt x="120049" y="79375"/>
                    <a:pt x="119982" y="79409"/>
                    <a:pt x="119982" y="79476"/>
                  </a:cubicBezTo>
                  <a:lnTo>
                    <a:pt x="119247" y="89535"/>
                  </a:lnTo>
                  <a:lnTo>
                    <a:pt x="119581" y="89502"/>
                  </a:lnTo>
                  <a:lnTo>
                    <a:pt x="120316" y="79643"/>
                  </a:lnTo>
                  <a:lnTo>
                    <a:pt x="124160" y="80010"/>
                  </a:lnTo>
                  <a:lnTo>
                    <a:pt x="123558" y="89001"/>
                  </a:lnTo>
                  <a:lnTo>
                    <a:pt x="123892" y="88934"/>
                  </a:lnTo>
                  <a:lnTo>
                    <a:pt x="124494" y="80044"/>
                  </a:lnTo>
                  <a:lnTo>
                    <a:pt x="133651" y="80946"/>
                  </a:lnTo>
                  <a:lnTo>
                    <a:pt x="133484" y="87797"/>
                  </a:lnTo>
                  <a:lnTo>
                    <a:pt x="133484" y="87797"/>
                  </a:lnTo>
                  <a:lnTo>
                    <a:pt x="133818" y="87764"/>
                  </a:lnTo>
                  <a:lnTo>
                    <a:pt x="133985" y="81013"/>
                  </a:lnTo>
                  <a:lnTo>
                    <a:pt x="141539" y="82717"/>
                  </a:lnTo>
                  <a:lnTo>
                    <a:pt x="141539" y="82383"/>
                  </a:lnTo>
                  <a:lnTo>
                    <a:pt x="134019" y="80712"/>
                  </a:lnTo>
                  <a:lnTo>
                    <a:pt x="135824" y="76434"/>
                  </a:lnTo>
                  <a:lnTo>
                    <a:pt x="141505" y="78105"/>
                  </a:lnTo>
                  <a:lnTo>
                    <a:pt x="141505" y="77771"/>
                  </a:lnTo>
                  <a:lnTo>
                    <a:pt x="135957" y="76167"/>
                  </a:lnTo>
                  <a:lnTo>
                    <a:pt x="136124" y="75732"/>
                  </a:lnTo>
                  <a:lnTo>
                    <a:pt x="137261" y="73059"/>
                  </a:lnTo>
                  <a:lnTo>
                    <a:pt x="137929" y="71254"/>
                  </a:lnTo>
                  <a:lnTo>
                    <a:pt x="141472" y="72223"/>
                  </a:lnTo>
                  <a:lnTo>
                    <a:pt x="141472" y="71889"/>
                  </a:lnTo>
                  <a:lnTo>
                    <a:pt x="138029" y="70987"/>
                  </a:lnTo>
                  <a:lnTo>
                    <a:pt x="138163" y="70686"/>
                  </a:lnTo>
                  <a:lnTo>
                    <a:pt x="138163" y="70652"/>
                  </a:lnTo>
                  <a:lnTo>
                    <a:pt x="138999" y="60325"/>
                  </a:lnTo>
                  <a:lnTo>
                    <a:pt x="139409" y="58188"/>
                  </a:lnTo>
                  <a:lnTo>
                    <a:pt x="139409" y="58188"/>
                  </a:lnTo>
                  <a:cubicBezTo>
                    <a:pt x="139434" y="58221"/>
                    <a:pt x="139467" y="58254"/>
                    <a:pt x="139500" y="58287"/>
                  </a:cubicBezTo>
                  <a:lnTo>
                    <a:pt x="141305" y="58621"/>
                  </a:lnTo>
                  <a:lnTo>
                    <a:pt x="141305" y="58287"/>
                  </a:lnTo>
                  <a:lnTo>
                    <a:pt x="139533" y="57952"/>
                  </a:lnTo>
                  <a:cubicBezTo>
                    <a:pt x="139521" y="57947"/>
                    <a:pt x="139509" y="57944"/>
                    <a:pt x="139495" y="57944"/>
                  </a:cubicBezTo>
                  <a:cubicBezTo>
                    <a:pt x="139482" y="57944"/>
                    <a:pt x="139468" y="57947"/>
                    <a:pt x="139455" y="57952"/>
                  </a:cubicBezTo>
                  <a:lnTo>
                    <a:pt x="139455" y="57952"/>
                  </a:lnTo>
                  <a:lnTo>
                    <a:pt x="139409" y="58188"/>
                  </a:lnTo>
                  <a:lnTo>
                    <a:pt x="139409" y="58188"/>
                  </a:lnTo>
                  <a:cubicBezTo>
                    <a:pt x="139384" y="58154"/>
                    <a:pt x="139366" y="58120"/>
                    <a:pt x="139366" y="58086"/>
                  </a:cubicBezTo>
                  <a:cubicBezTo>
                    <a:pt x="139366" y="58022"/>
                    <a:pt x="139408" y="57971"/>
                    <a:pt x="139455" y="57952"/>
                  </a:cubicBezTo>
                  <a:lnTo>
                    <a:pt x="139455" y="57952"/>
                  </a:lnTo>
                  <a:lnTo>
                    <a:pt x="139834" y="55981"/>
                  </a:lnTo>
                  <a:lnTo>
                    <a:pt x="140870" y="53240"/>
                  </a:lnTo>
                  <a:lnTo>
                    <a:pt x="140703" y="50332"/>
                  </a:lnTo>
                  <a:lnTo>
                    <a:pt x="140703" y="50332"/>
                  </a:lnTo>
                  <a:lnTo>
                    <a:pt x="141438" y="50667"/>
                  </a:lnTo>
                  <a:lnTo>
                    <a:pt x="141438" y="50299"/>
                  </a:lnTo>
                  <a:lnTo>
                    <a:pt x="140670" y="49965"/>
                  </a:lnTo>
                  <a:lnTo>
                    <a:pt x="140035" y="39136"/>
                  </a:lnTo>
                  <a:lnTo>
                    <a:pt x="139801" y="34725"/>
                  </a:lnTo>
                  <a:cubicBezTo>
                    <a:pt x="139801" y="34625"/>
                    <a:pt x="139700" y="34558"/>
                    <a:pt x="139634" y="34558"/>
                  </a:cubicBezTo>
                  <a:cubicBezTo>
                    <a:pt x="139533" y="34558"/>
                    <a:pt x="139466" y="34625"/>
                    <a:pt x="139466" y="34725"/>
                  </a:cubicBezTo>
                  <a:lnTo>
                    <a:pt x="139700" y="39136"/>
                  </a:lnTo>
                  <a:lnTo>
                    <a:pt x="139834" y="41743"/>
                  </a:lnTo>
                  <a:lnTo>
                    <a:pt x="139769" y="41743"/>
                  </a:lnTo>
                  <a:lnTo>
                    <a:pt x="140168" y="49430"/>
                  </a:lnTo>
                  <a:lnTo>
                    <a:pt x="140168" y="49430"/>
                  </a:lnTo>
                  <a:lnTo>
                    <a:pt x="129072" y="44450"/>
                  </a:lnTo>
                  <a:lnTo>
                    <a:pt x="128337" y="43982"/>
                  </a:lnTo>
                  <a:lnTo>
                    <a:pt x="128601" y="41743"/>
                  </a:lnTo>
                  <a:lnTo>
                    <a:pt x="128571" y="41743"/>
                  </a:lnTo>
                  <a:cubicBezTo>
                    <a:pt x="128471" y="41743"/>
                    <a:pt x="128404" y="41810"/>
                    <a:pt x="128404" y="41910"/>
                  </a:cubicBezTo>
                  <a:lnTo>
                    <a:pt x="128137" y="44150"/>
                  </a:lnTo>
                  <a:lnTo>
                    <a:pt x="125062" y="42144"/>
                  </a:lnTo>
                  <a:lnTo>
                    <a:pt x="126466" y="40406"/>
                  </a:lnTo>
                  <a:lnTo>
                    <a:pt x="128504" y="40640"/>
                  </a:lnTo>
                  <a:cubicBezTo>
                    <a:pt x="128522" y="40646"/>
                    <a:pt x="128539" y="40649"/>
                    <a:pt x="128554" y="40649"/>
                  </a:cubicBezTo>
                  <a:cubicBezTo>
                    <a:pt x="128626" y="40649"/>
                    <a:pt x="128671" y="40589"/>
                    <a:pt x="128671" y="40507"/>
                  </a:cubicBezTo>
                  <a:lnTo>
                    <a:pt x="129173" y="36931"/>
                  </a:lnTo>
                  <a:cubicBezTo>
                    <a:pt x="129240" y="36797"/>
                    <a:pt x="129139" y="36730"/>
                    <a:pt x="129072" y="36730"/>
                  </a:cubicBezTo>
                  <a:cubicBezTo>
                    <a:pt x="129041" y="36715"/>
                    <a:pt x="129012" y="36708"/>
                    <a:pt x="128986" y="36708"/>
                  </a:cubicBezTo>
                  <a:cubicBezTo>
                    <a:pt x="128898" y="36708"/>
                    <a:pt x="128839" y="36779"/>
                    <a:pt x="128839" y="36830"/>
                  </a:cubicBezTo>
                  <a:lnTo>
                    <a:pt x="128337" y="40273"/>
                  </a:lnTo>
                  <a:lnTo>
                    <a:pt x="126399" y="40072"/>
                  </a:lnTo>
                  <a:cubicBezTo>
                    <a:pt x="126368" y="40051"/>
                    <a:pt x="126343" y="40044"/>
                    <a:pt x="126323" y="40044"/>
                  </a:cubicBezTo>
                  <a:cubicBezTo>
                    <a:pt x="126278" y="40044"/>
                    <a:pt x="126255" y="40083"/>
                    <a:pt x="126232" y="40106"/>
                  </a:cubicBezTo>
                  <a:lnTo>
                    <a:pt x="124728" y="41977"/>
                  </a:lnTo>
                  <a:lnTo>
                    <a:pt x="120249" y="39103"/>
                  </a:lnTo>
                  <a:lnTo>
                    <a:pt x="118378" y="34157"/>
                  </a:lnTo>
                  <a:lnTo>
                    <a:pt x="120550" y="33555"/>
                  </a:lnTo>
                  <a:lnTo>
                    <a:pt x="123658" y="38267"/>
                  </a:lnTo>
                  <a:cubicBezTo>
                    <a:pt x="123658" y="38301"/>
                    <a:pt x="123759" y="38334"/>
                    <a:pt x="123792" y="38334"/>
                  </a:cubicBezTo>
                  <a:cubicBezTo>
                    <a:pt x="123825" y="38334"/>
                    <a:pt x="123825" y="38301"/>
                    <a:pt x="123892" y="38301"/>
                  </a:cubicBezTo>
                  <a:cubicBezTo>
                    <a:pt x="123959" y="38234"/>
                    <a:pt x="123959" y="38134"/>
                    <a:pt x="123926" y="38067"/>
                  </a:cubicBezTo>
                  <a:lnTo>
                    <a:pt x="120817" y="33421"/>
                  </a:lnTo>
                  <a:lnTo>
                    <a:pt x="125296" y="32085"/>
                  </a:lnTo>
                  <a:lnTo>
                    <a:pt x="130977" y="36463"/>
                  </a:lnTo>
                  <a:cubicBezTo>
                    <a:pt x="131019" y="36477"/>
                    <a:pt x="131061" y="36485"/>
                    <a:pt x="131100" y="36485"/>
                  </a:cubicBezTo>
                  <a:cubicBezTo>
                    <a:pt x="131155" y="36485"/>
                    <a:pt x="131206" y="36468"/>
                    <a:pt x="131245" y="36429"/>
                  </a:cubicBezTo>
                  <a:cubicBezTo>
                    <a:pt x="131278" y="36362"/>
                    <a:pt x="131278" y="36229"/>
                    <a:pt x="131178" y="36195"/>
                  </a:cubicBezTo>
                  <a:lnTo>
                    <a:pt x="129808" y="35126"/>
                  </a:lnTo>
                  <a:lnTo>
                    <a:pt x="130777" y="27205"/>
                  </a:lnTo>
                  <a:lnTo>
                    <a:pt x="136459" y="29377"/>
                  </a:lnTo>
                  <a:lnTo>
                    <a:pt x="134152" y="35560"/>
                  </a:lnTo>
                  <a:cubicBezTo>
                    <a:pt x="134119" y="35627"/>
                    <a:pt x="134152" y="35727"/>
                    <a:pt x="134253" y="35761"/>
                  </a:cubicBezTo>
                  <a:lnTo>
                    <a:pt x="134286" y="35761"/>
                  </a:lnTo>
                  <a:cubicBezTo>
                    <a:pt x="134353" y="35761"/>
                    <a:pt x="134420" y="35727"/>
                    <a:pt x="134453" y="35627"/>
                  </a:cubicBezTo>
                  <a:lnTo>
                    <a:pt x="135456" y="32954"/>
                  </a:lnTo>
                  <a:lnTo>
                    <a:pt x="135489" y="32954"/>
                  </a:lnTo>
                  <a:lnTo>
                    <a:pt x="139333" y="32720"/>
                  </a:lnTo>
                  <a:cubicBezTo>
                    <a:pt x="139433" y="32720"/>
                    <a:pt x="139500" y="32619"/>
                    <a:pt x="139500" y="32552"/>
                  </a:cubicBezTo>
                  <a:cubicBezTo>
                    <a:pt x="139500" y="32452"/>
                    <a:pt x="139433" y="32385"/>
                    <a:pt x="139333" y="32385"/>
                  </a:cubicBezTo>
                  <a:lnTo>
                    <a:pt x="135623" y="32619"/>
                  </a:lnTo>
                  <a:lnTo>
                    <a:pt x="136325" y="30748"/>
                  </a:lnTo>
                  <a:lnTo>
                    <a:pt x="139333" y="31750"/>
                  </a:lnTo>
                  <a:lnTo>
                    <a:pt x="139366" y="31750"/>
                  </a:lnTo>
                  <a:cubicBezTo>
                    <a:pt x="139466" y="31750"/>
                    <a:pt x="139500" y="31717"/>
                    <a:pt x="139533" y="31617"/>
                  </a:cubicBezTo>
                  <a:cubicBezTo>
                    <a:pt x="139533" y="31550"/>
                    <a:pt x="139500" y="31450"/>
                    <a:pt x="139433" y="31416"/>
                  </a:cubicBezTo>
                  <a:lnTo>
                    <a:pt x="136459" y="30414"/>
                  </a:lnTo>
                  <a:lnTo>
                    <a:pt x="136826" y="29444"/>
                  </a:lnTo>
                  <a:lnTo>
                    <a:pt x="139333" y="30414"/>
                  </a:lnTo>
                  <a:lnTo>
                    <a:pt x="139366" y="30414"/>
                  </a:lnTo>
                  <a:cubicBezTo>
                    <a:pt x="139466" y="30414"/>
                    <a:pt x="139500" y="30380"/>
                    <a:pt x="139533" y="30280"/>
                  </a:cubicBezTo>
                  <a:cubicBezTo>
                    <a:pt x="139600" y="30213"/>
                    <a:pt x="139533" y="30113"/>
                    <a:pt x="139466" y="30079"/>
                  </a:cubicBezTo>
                  <a:lnTo>
                    <a:pt x="130911" y="26771"/>
                  </a:lnTo>
                  <a:lnTo>
                    <a:pt x="131813" y="19284"/>
                  </a:lnTo>
                  <a:lnTo>
                    <a:pt x="139333" y="24197"/>
                  </a:lnTo>
                  <a:cubicBezTo>
                    <a:pt x="139333" y="24225"/>
                    <a:pt x="139356" y="24230"/>
                    <a:pt x="139404" y="24231"/>
                  </a:cubicBezTo>
                  <a:lnTo>
                    <a:pt x="139404" y="24231"/>
                  </a:lnTo>
                  <a:lnTo>
                    <a:pt x="139571" y="23964"/>
                  </a:lnTo>
                  <a:lnTo>
                    <a:pt x="139571" y="23964"/>
                  </a:lnTo>
                  <a:cubicBezTo>
                    <a:pt x="139591" y="24017"/>
                    <a:pt x="139576" y="24088"/>
                    <a:pt x="139533" y="24130"/>
                  </a:cubicBezTo>
                  <a:cubicBezTo>
                    <a:pt x="139500" y="24197"/>
                    <a:pt x="139466" y="24231"/>
                    <a:pt x="139433" y="24231"/>
                  </a:cubicBezTo>
                  <a:cubicBezTo>
                    <a:pt x="139422" y="24231"/>
                    <a:pt x="139413" y="24231"/>
                    <a:pt x="139404" y="24231"/>
                  </a:cubicBezTo>
                  <a:lnTo>
                    <a:pt x="139404" y="24231"/>
                  </a:lnTo>
                  <a:lnTo>
                    <a:pt x="139132" y="24665"/>
                  </a:lnTo>
                  <a:cubicBezTo>
                    <a:pt x="139099" y="24699"/>
                    <a:pt x="139099" y="24832"/>
                    <a:pt x="139166" y="24866"/>
                  </a:cubicBezTo>
                  <a:cubicBezTo>
                    <a:pt x="139199" y="24866"/>
                    <a:pt x="139199" y="24899"/>
                    <a:pt x="139266" y="24899"/>
                  </a:cubicBezTo>
                  <a:cubicBezTo>
                    <a:pt x="139299" y="24899"/>
                    <a:pt x="139366" y="24866"/>
                    <a:pt x="139366" y="24832"/>
                  </a:cubicBezTo>
                  <a:lnTo>
                    <a:pt x="141305" y="21824"/>
                  </a:lnTo>
                  <a:lnTo>
                    <a:pt x="141305" y="21189"/>
                  </a:lnTo>
                  <a:lnTo>
                    <a:pt x="139571" y="23964"/>
                  </a:lnTo>
                  <a:lnTo>
                    <a:pt x="139571" y="23964"/>
                  </a:lnTo>
                  <a:cubicBezTo>
                    <a:pt x="139559" y="23933"/>
                    <a:pt x="139536" y="23908"/>
                    <a:pt x="139500" y="23896"/>
                  </a:cubicBezTo>
                  <a:lnTo>
                    <a:pt x="132114" y="19084"/>
                  </a:lnTo>
                  <a:lnTo>
                    <a:pt x="139433" y="17747"/>
                  </a:lnTo>
                  <a:cubicBezTo>
                    <a:pt x="139500" y="17714"/>
                    <a:pt x="139533" y="17613"/>
                    <a:pt x="139533" y="17546"/>
                  </a:cubicBezTo>
                  <a:cubicBezTo>
                    <a:pt x="139500" y="17446"/>
                    <a:pt x="139433" y="17413"/>
                    <a:pt x="139333" y="17413"/>
                  </a:cubicBezTo>
                  <a:lnTo>
                    <a:pt x="132314" y="18716"/>
                  </a:lnTo>
                  <a:lnTo>
                    <a:pt x="139634" y="13436"/>
                  </a:lnTo>
                  <a:lnTo>
                    <a:pt x="141371" y="12065"/>
                  </a:lnTo>
                  <a:lnTo>
                    <a:pt x="141371" y="11664"/>
                  </a:lnTo>
                  <a:lnTo>
                    <a:pt x="139533" y="13068"/>
                  </a:lnTo>
                  <a:lnTo>
                    <a:pt x="134086" y="7420"/>
                  </a:lnTo>
                  <a:cubicBezTo>
                    <a:pt x="134036" y="7386"/>
                    <a:pt x="133994" y="7370"/>
                    <a:pt x="133952" y="7370"/>
                  </a:cubicBezTo>
                  <a:cubicBezTo>
                    <a:pt x="133910" y="7370"/>
                    <a:pt x="133868" y="7386"/>
                    <a:pt x="133818" y="7420"/>
                  </a:cubicBezTo>
                  <a:cubicBezTo>
                    <a:pt x="133751" y="7520"/>
                    <a:pt x="133751" y="7587"/>
                    <a:pt x="133818" y="7687"/>
                  </a:cubicBezTo>
                  <a:lnTo>
                    <a:pt x="139266" y="13335"/>
                  </a:lnTo>
                  <a:lnTo>
                    <a:pt x="131813" y="18683"/>
                  </a:lnTo>
                  <a:lnTo>
                    <a:pt x="132147" y="15775"/>
                  </a:lnTo>
                  <a:lnTo>
                    <a:pt x="134119" y="3576"/>
                  </a:lnTo>
                  <a:lnTo>
                    <a:pt x="139767" y="669"/>
                  </a:lnTo>
                  <a:lnTo>
                    <a:pt x="140636" y="0"/>
                  </a:lnTo>
                  <a:close/>
                  <a:moveTo>
                    <a:pt x="84556" y="84155"/>
                  </a:moveTo>
                  <a:lnTo>
                    <a:pt x="91708" y="84522"/>
                  </a:lnTo>
                  <a:lnTo>
                    <a:pt x="91841" y="89736"/>
                  </a:lnTo>
                  <a:lnTo>
                    <a:pt x="84756" y="89435"/>
                  </a:lnTo>
                  <a:lnTo>
                    <a:pt x="84556" y="84155"/>
                  </a:lnTo>
                  <a:close/>
                  <a:moveTo>
                    <a:pt x="11247" y="83912"/>
                  </a:moveTo>
                  <a:cubicBezTo>
                    <a:pt x="11205" y="83912"/>
                    <a:pt x="11163" y="83937"/>
                    <a:pt x="11130" y="83987"/>
                  </a:cubicBezTo>
                  <a:cubicBezTo>
                    <a:pt x="11029" y="84054"/>
                    <a:pt x="11029" y="84121"/>
                    <a:pt x="11130" y="84221"/>
                  </a:cubicBezTo>
                  <a:lnTo>
                    <a:pt x="16210" y="89702"/>
                  </a:lnTo>
                  <a:lnTo>
                    <a:pt x="16276" y="89870"/>
                  </a:lnTo>
                  <a:lnTo>
                    <a:pt x="16611" y="89836"/>
                  </a:lnTo>
                  <a:lnTo>
                    <a:pt x="16510" y="89569"/>
                  </a:lnTo>
                  <a:cubicBezTo>
                    <a:pt x="16544" y="89535"/>
                    <a:pt x="16510" y="89535"/>
                    <a:pt x="16510" y="89502"/>
                  </a:cubicBezTo>
                  <a:lnTo>
                    <a:pt x="11364" y="83987"/>
                  </a:lnTo>
                  <a:cubicBezTo>
                    <a:pt x="11330" y="83937"/>
                    <a:pt x="11288" y="83912"/>
                    <a:pt x="11247" y="83912"/>
                  </a:cubicBezTo>
                  <a:close/>
                  <a:moveTo>
                    <a:pt x="92042" y="84556"/>
                  </a:moveTo>
                  <a:lnTo>
                    <a:pt x="96387" y="84823"/>
                  </a:lnTo>
                  <a:lnTo>
                    <a:pt x="95150" y="89870"/>
                  </a:lnTo>
                  <a:lnTo>
                    <a:pt x="92176" y="89736"/>
                  </a:lnTo>
                  <a:lnTo>
                    <a:pt x="92042" y="84556"/>
                  </a:lnTo>
                  <a:close/>
                  <a:moveTo>
                    <a:pt x="88566" y="91273"/>
                  </a:moveTo>
                  <a:cubicBezTo>
                    <a:pt x="88499" y="91273"/>
                    <a:pt x="88399" y="91340"/>
                    <a:pt x="88366" y="91440"/>
                  </a:cubicBezTo>
                  <a:lnTo>
                    <a:pt x="88299" y="92075"/>
                  </a:lnTo>
                  <a:lnTo>
                    <a:pt x="88633" y="92109"/>
                  </a:lnTo>
                  <a:lnTo>
                    <a:pt x="88700" y="91507"/>
                  </a:lnTo>
                  <a:cubicBezTo>
                    <a:pt x="88733" y="91407"/>
                    <a:pt x="88666" y="91340"/>
                    <a:pt x="88566" y="91273"/>
                  </a:cubicBezTo>
                  <a:close/>
                  <a:moveTo>
                    <a:pt x="86051" y="65715"/>
                  </a:moveTo>
                  <a:cubicBezTo>
                    <a:pt x="86026" y="65715"/>
                    <a:pt x="86009" y="65723"/>
                    <a:pt x="85993" y="65740"/>
                  </a:cubicBezTo>
                  <a:cubicBezTo>
                    <a:pt x="85959" y="65806"/>
                    <a:pt x="85892" y="65840"/>
                    <a:pt x="85892" y="65873"/>
                  </a:cubicBezTo>
                  <a:lnTo>
                    <a:pt x="84188" y="83754"/>
                  </a:lnTo>
                  <a:lnTo>
                    <a:pt x="73025" y="83185"/>
                  </a:lnTo>
                  <a:lnTo>
                    <a:pt x="72959" y="83185"/>
                  </a:lnTo>
                  <a:lnTo>
                    <a:pt x="69951" y="84622"/>
                  </a:lnTo>
                  <a:lnTo>
                    <a:pt x="68346" y="78206"/>
                  </a:lnTo>
                  <a:cubicBezTo>
                    <a:pt x="68318" y="78148"/>
                    <a:pt x="68264" y="78065"/>
                    <a:pt x="68185" y="78065"/>
                  </a:cubicBezTo>
                  <a:cubicBezTo>
                    <a:pt x="68173" y="78065"/>
                    <a:pt x="68160" y="78067"/>
                    <a:pt x="68146" y="78072"/>
                  </a:cubicBezTo>
                  <a:cubicBezTo>
                    <a:pt x="68079" y="78139"/>
                    <a:pt x="67979" y="78206"/>
                    <a:pt x="68012" y="78272"/>
                  </a:cubicBezTo>
                  <a:lnTo>
                    <a:pt x="69616" y="84823"/>
                  </a:lnTo>
                  <a:lnTo>
                    <a:pt x="65439" y="86862"/>
                  </a:lnTo>
                  <a:cubicBezTo>
                    <a:pt x="65405" y="86895"/>
                    <a:pt x="65339" y="86995"/>
                    <a:pt x="65339" y="87062"/>
                  </a:cubicBezTo>
                  <a:cubicBezTo>
                    <a:pt x="65372" y="87129"/>
                    <a:pt x="65439" y="87196"/>
                    <a:pt x="65506" y="87196"/>
                  </a:cubicBezTo>
                  <a:lnTo>
                    <a:pt x="69416" y="87330"/>
                  </a:lnTo>
                  <a:lnTo>
                    <a:pt x="69082" y="89268"/>
                  </a:lnTo>
                  <a:lnTo>
                    <a:pt x="65238" y="89435"/>
                  </a:lnTo>
                  <a:lnTo>
                    <a:pt x="67444" y="89702"/>
                  </a:lnTo>
                  <a:lnTo>
                    <a:pt x="68981" y="89636"/>
                  </a:lnTo>
                  <a:lnTo>
                    <a:pt x="68948" y="89903"/>
                  </a:lnTo>
                  <a:lnTo>
                    <a:pt x="69282" y="89936"/>
                  </a:lnTo>
                  <a:lnTo>
                    <a:pt x="69316" y="89669"/>
                  </a:lnTo>
                  <a:lnTo>
                    <a:pt x="74462" y="89435"/>
                  </a:lnTo>
                  <a:lnTo>
                    <a:pt x="78607" y="89602"/>
                  </a:lnTo>
                  <a:lnTo>
                    <a:pt x="78607" y="91006"/>
                  </a:lnTo>
                  <a:lnTo>
                    <a:pt x="78874" y="90972"/>
                  </a:lnTo>
                  <a:lnTo>
                    <a:pt x="78874" y="89569"/>
                  </a:lnTo>
                  <a:lnTo>
                    <a:pt x="80946" y="89636"/>
                  </a:lnTo>
                  <a:lnTo>
                    <a:pt x="80946" y="91240"/>
                  </a:lnTo>
                  <a:lnTo>
                    <a:pt x="81280" y="91273"/>
                  </a:lnTo>
                  <a:lnTo>
                    <a:pt x="81280" y="89702"/>
                  </a:lnTo>
                  <a:lnTo>
                    <a:pt x="84355" y="89836"/>
                  </a:lnTo>
                  <a:lnTo>
                    <a:pt x="84455" y="91674"/>
                  </a:lnTo>
                  <a:lnTo>
                    <a:pt x="84790" y="91708"/>
                  </a:lnTo>
                  <a:lnTo>
                    <a:pt x="84689" y="89836"/>
                  </a:lnTo>
                  <a:lnTo>
                    <a:pt x="95016" y="90204"/>
                  </a:lnTo>
                  <a:lnTo>
                    <a:pt x="94582" y="92109"/>
                  </a:lnTo>
                  <a:lnTo>
                    <a:pt x="94983" y="92075"/>
                  </a:lnTo>
                  <a:lnTo>
                    <a:pt x="95384" y="90204"/>
                  </a:lnTo>
                  <a:lnTo>
                    <a:pt x="101667" y="90438"/>
                  </a:lnTo>
                  <a:lnTo>
                    <a:pt x="101500" y="91340"/>
                  </a:lnTo>
                  <a:lnTo>
                    <a:pt x="101567" y="91340"/>
                  </a:lnTo>
                  <a:lnTo>
                    <a:pt x="101868" y="91273"/>
                  </a:lnTo>
                  <a:lnTo>
                    <a:pt x="102035" y="90505"/>
                  </a:lnTo>
                  <a:lnTo>
                    <a:pt x="107015" y="90672"/>
                  </a:lnTo>
                  <a:lnTo>
                    <a:pt x="108552" y="90505"/>
                  </a:lnTo>
                  <a:lnTo>
                    <a:pt x="109120" y="90371"/>
                  </a:lnTo>
                  <a:lnTo>
                    <a:pt x="102001" y="90104"/>
                  </a:lnTo>
                  <a:lnTo>
                    <a:pt x="101233" y="86427"/>
                  </a:lnTo>
                  <a:cubicBezTo>
                    <a:pt x="101199" y="86360"/>
                    <a:pt x="101099" y="86294"/>
                    <a:pt x="101032" y="86294"/>
                  </a:cubicBezTo>
                  <a:cubicBezTo>
                    <a:pt x="100932" y="86360"/>
                    <a:pt x="100899" y="86427"/>
                    <a:pt x="100899" y="86527"/>
                  </a:cubicBezTo>
                  <a:lnTo>
                    <a:pt x="101600" y="90104"/>
                  </a:lnTo>
                  <a:lnTo>
                    <a:pt x="95417" y="89870"/>
                  </a:lnTo>
                  <a:lnTo>
                    <a:pt x="96687" y="84756"/>
                  </a:lnTo>
                  <a:lnTo>
                    <a:pt x="101500" y="85024"/>
                  </a:lnTo>
                  <a:cubicBezTo>
                    <a:pt x="101567" y="85024"/>
                    <a:pt x="101667" y="84923"/>
                    <a:pt x="101667" y="84856"/>
                  </a:cubicBezTo>
                  <a:cubicBezTo>
                    <a:pt x="101667" y="84756"/>
                    <a:pt x="101567" y="84689"/>
                    <a:pt x="101500" y="84689"/>
                  </a:cubicBezTo>
                  <a:lnTo>
                    <a:pt x="96721" y="84422"/>
                  </a:lnTo>
                  <a:lnTo>
                    <a:pt x="97991" y="79409"/>
                  </a:lnTo>
                  <a:cubicBezTo>
                    <a:pt x="98024" y="79342"/>
                    <a:pt x="97924" y="79242"/>
                    <a:pt x="97857" y="79208"/>
                  </a:cubicBezTo>
                  <a:cubicBezTo>
                    <a:pt x="97839" y="79202"/>
                    <a:pt x="97823" y="79200"/>
                    <a:pt x="97807" y="79200"/>
                  </a:cubicBezTo>
                  <a:cubicBezTo>
                    <a:pt x="97734" y="79200"/>
                    <a:pt x="97684" y="79259"/>
                    <a:pt x="97657" y="79342"/>
                  </a:cubicBezTo>
                  <a:lnTo>
                    <a:pt x="96387" y="84422"/>
                  </a:lnTo>
                  <a:lnTo>
                    <a:pt x="91975" y="84188"/>
                  </a:lnTo>
                  <a:lnTo>
                    <a:pt x="91708" y="74663"/>
                  </a:lnTo>
                  <a:lnTo>
                    <a:pt x="93646" y="66876"/>
                  </a:lnTo>
                  <a:cubicBezTo>
                    <a:pt x="93680" y="66809"/>
                    <a:pt x="93579" y="66709"/>
                    <a:pt x="93512" y="66675"/>
                  </a:cubicBezTo>
                  <a:cubicBezTo>
                    <a:pt x="93495" y="66669"/>
                    <a:pt x="93478" y="66667"/>
                    <a:pt x="93462" y="66667"/>
                  </a:cubicBezTo>
                  <a:cubicBezTo>
                    <a:pt x="93390" y="66667"/>
                    <a:pt x="93339" y="66727"/>
                    <a:pt x="93312" y="66809"/>
                  </a:cubicBezTo>
                  <a:lnTo>
                    <a:pt x="92844" y="68681"/>
                  </a:lnTo>
                  <a:lnTo>
                    <a:pt x="86160" y="65740"/>
                  </a:lnTo>
                  <a:cubicBezTo>
                    <a:pt x="86110" y="65723"/>
                    <a:pt x="86076" y="65715"/>
                    <a:pt x="86051" y="657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5107647" y="557758"/>
              <a:ext cx="2794571" cy="1824066"/>
            </a:xfrm>
            <a:custGeom>
              <a:avLst/>
              <a:gdLst/>
              <a:ahLst/>
              <a:cxnLst/>
              <a:rect l="l" t="t" r="r" b="b"/>
              <a:pathLst>
                <a:path w="141372" h="92276" extrusionOk="0">
                  <a:moveTo>
                    <a:pt x="27640" y="45219"/>
                  </a:moveTo>
                  <a:cubicBezTo>
                    <a:pt x="28208" y="46957"/>
                    <a:pt x="29946" y="51970"/>
                    <a:pt x="31884" y="57652"/>
                  </a:cubicBezTo>
                  <a:cubicBezTo>
                    <a:pt x="25167" y="54209"/>
                    <a:pt x="17881" y="50566"/>
                    <a:pt x="13937" y="48962"/>
                  </a:cubicBezTo>
                  <a:cubicBezTo>
                    <a:pt x="17279" y="48127"/>
                    <a:pt x="22259" y="46723"/>
                    <a:pt x="27640" y="45219"/>
                  </a:cubicBezTo>
                  <a:close/>
                  <a:moveTo>
                    <a:pt x="54109" y="36964"/>
                  </a:moveTo>
                  <a:cubicBezTo>
                    <a:pt x="53073" y="43682"/>
                    <a:pt x="52706" y="56048"/>
                    <a:pt x="52405" y="66074"/>
                  </a:cubicBezTo>
                  <a:cubicBezTo>
                    <a:pt x="52271" y="66675"/>
                    <a:pt x="52271" y="67210"/>
                    <a:pt x="52271" y="67711"/>
                  </a:cubicBezTo>
                  <a:cubicBezTo>
                    <a:pt x="48896" y="66074"/>
                    <a:pt x="45955" y="64704"/>
                    <a:pt x="44484" y="64002"/>
                  </a:cubicBezTo>
                  <a:cubicBezTo>
                    <a:pt x="42646" y="63099"/>
                    <a:pt x="39304" y="61428"/>
                    <a:pt x="35460" y="59423"/>
                  </a:cubicBezTo>
                  <a:cubicBezTo>
                    <a:pt x="34725" y="59055"/>
                    <a:pt x="33990" y="58688"/>
                    <a:pt x="33221" y="58320"/>
                  </a:cubicBezTo>
                  <a:cubicBezTo>
                    <a:pt x="31149" y="52238"/>
                    <a:pt x="29311" y="46790"/>
                    <a:pt x="28676" y="44952"/>
                  </a:cubicBezTo>
                  <a:cubicBezTo>
                    <a:pt x="38569" y="42144"/>
                    <a:pt x="49531" y="38802"/>
                    <a:pt x="54109" y="36964"/>
                  </a:cubicBezTo>
                  <a:close/>
                  <a:moveTo>
                    <a:pt x="54911" y="38000"/>
                  </a:moveTo>
                  <a:cubicBezTo>
                    <a:pt x="55112" y="38669"/>
                    <a:pt x="55346" y="39370"/>
                    <a:pt x="55480" y="40005"/>
                  </a:cubicBezTo>
                  <a:cubicBezTo>
                    <a:pt x="57117" y="45486"/>
                    <a:pt x="58488" y="50199"/>
                    <a:pt x="59123" y="52171"/>
                  </a:cubicBezTo>
                  <a:cubicBezTo>
                    <a:pt x="60961" y="58053"/>
                    <a:pt x="66743" y="74095"/>
                    <a:pt x="66776" y="74295"/>
                  </a:cubicBezTo>
                  <a:cubicBezTo>
                    <a:pt x="66776" y="74362"/>
                    <a:pt x="66876" y="74529"/>
                    <a:pt x="66976" y="74763"/>
                  </a:cubicBezTo>
                  <a:cubicBezTo>
                    <a:pt x="63267" y="72959"/>
                    <a:pt x="57919" y="70419"/>
                    <a:pt x="53240" y="68179"/>
                  </a:cubicBezTo>
                  <a:cubicBezTo>
                    <a:pt x="53240" y="67511"/>
                    <a:pt x="53274" y="66843"/>
                    <a:pt x="53274" y="66107"/>
                  </a:cubicBezTo>
                  <a:cubicBezTo>
                    <a:pt x="53608" y="56549"/>
                    <a:pt x="54009" y="44851"/>
                    <a:pt x="54911" y="38000"/>
                  </a:cubicBezTo>
                  <a:close/>
                  <a:moveTo>
                    <a:pt x="73995" y="35494"/>
                  </a:moveTo>
                  <a:cubicBezTo>
                    <a:pt x="76000" y="39604"/>
                    <a:pt x="82985" y="53474"/>
                    <a:pt x="85458" y="56415"/>
                  </a:cubicBezTo>
                  <a:cubicBezTo>
                    <a:pt x="86595" y="57819"/>
                    <a:pt x="88667" y="60760"/>
                    <a:pt x="90806" y="63935"/>
                  </a:cubicBezTo>
                  <a:cubicBezTo>
                    <a:pt x="93546" y="67945"/>
                    <a:pt x="96387" y="72123"/>
                    <a:pt x="98025" y="73828"/>
                  </a:cubicBezTo>
                  <a:cubicBezTo>
                    <a:pt x="97844" y="73817"/>
                    <a:pt x="97658" y="73812"/>
                    <a:pt x="97467" y="73812"/>
                  </a:cubicBezTo>
                  <a:cubicBezTo>
                    <a:pt x="96427" y="73812"/>
                    <a:pt x="95247" y="73954"/>
                    <a:pt x="93947" y="74095"/>
                  </a:cubicBezTo>
                  <a:cubicBezTo>
                    <a:pt x="92438" y="74271"/>
                    <a:pt x="90711" y="74471"/>
                    <a:pt x="88806" y="74471"/>
                  </a:cubicBezTo>
                  <a:cubicBezTo>
                    <a:pt x="87462" y="74471"/>
                    <a:pt x="86029" y="74371"/>
                    <a:pt x="84523" y="74095"/>
                  </a:cubicBezTo>
                  <a:cubicBezTo>
                    <a:pt x="82872" y="73785"/>
                    <a:pt x="81385" y="73663"/>
                    <a:pt x="80072" y="73663"/>
                  </a:cubicBezTo>
                  <a:cubicBezTo>
                    <a:pt x="76999" y="73663"/>
                    <a:pt x="74871" y="74328"/>
                    <a:pt x="73794" y="74797"/>
                  </a:cubicBezTo>
                  <a:cubicBezTo>
                    <a:pt x="73794" y="73794"/>
                    <a:pt x="73627" y="72624"/>
                    <a:pt x="73159" y="71221"/>
                  </a:cubicBezTo>
                  <a:cubicBezTo>
                    <a:pt x="69483" y="59523"/>
                    <a:pt x="69784" y="47525"/>
                    <a:pt x="73995" y="35494"/>
                  </a:cubicBezTo>
                  <a:close/>
                  <a:moveTo>
                    <a:pt x="62966" y="30441"/>
                  </a:moveTo>
                  <a:cubicBezTo>
                    <a:pt x="63011" y="30441"/>
                    <a:pt x="63055" y="30443"/>
                    <a:pt x="63100" y="30447"/>
                  </a:cubicBezTo>
                  <a:cubicBezTo>
                    <a:pt x="63768" y="30480"/>
                    <a:pt x="68414" y="32519"/>
                    <a:pt x="72892" y="34491"/>
                  </a:cubicBezTo>
                  <a:cubicBezTo>
                    <a:pt x="72992" y="34524"/>
                    <a:pt x="73093" y="34558"/>
                    <a:pt x="73226" y="34658"/>
                  </a:cubicBezTo>
                  <a:cubicBezTo>
                    <a:pt x="68748" y="47057"/>
                    <a:pt x="68414" y="59456"/>
                    <a:pt x="72157" y="71555"/>
                  </a:cubicBezTo>
                  <a:cubicBezTo>
                    <a:pt x="73126" y="74429"/>
                    <a:pt x="72792" y="75766"/>
                    <a:pt x="72391" y="76401"/>
                  </a:cubicBezTo>
                  <a:cubicBezTo>
                    <a:pt x="72090" y="76802"/>
                    <a:pt x="71756" y="76936"/>
                    <a:pt x="71589" y="76969"/>
                  </a:cubicBezTo>
                  <a:cubicBezTo>
                    <a:pt x="71221" y="76802"/>
                    <a:pt x="70151" y="76301"/>
                    <a:pt x="68714" y="75599"/>
                  </a:cubicBezTo>
                  <a:cubicBezTo>
                    <a:pt x="68113" y="74797"/>
                    <a:pt x="67745" y="73928"/>
                    <a:pt x="67745" y="73928"/>
                  </a:cubicBezTo>
                  <a:cubicBezTo>
                    <a:pt x="67712" y="73761"/>
                    <a:pt x="61930" y="57719"/>
                    <a:pt x="60092" y="51870"/>
                  </a:cubicBezTo>
                  <a:cubicBezTo>
                    <a:pt x="59457" y="49898"/>
                    <a:pt x="58086" y="45186"/>
                    <a:pt x="56449" y="39705"/>
                  </a:cubicBezTo>
                  <a:cubicBezTo>
                    <a:pt x="56115" y="38535"/>
                    <a:pt x="55780" y="37399"/>
                    <a:pt x="55446" y="36329"/>
                  </a:cubicBezTo>
                  <a:cubicBezTo>
                    <a:pt x="55613" y="36229"/>
                    <a:pt x="55747" y="36162"/>
                    <a:pt x="55881" y="36129"/>
                  </a:cubicBezTo>
                  <a:cubicBezTo>
                    <a:pt x="57284" y="35226"/>
                    <a:pt x="58454" y="34023"/>
                    <a:pt x="59457" y="32954"/>
                  </a:cubicBezTo>
                  <a:cubicBezTo>
                    <a:pt x="60741" y="31605"/>
                    <a:pt x="61872" y="30441"/>
                    <a:pt x="62966" y="30441"/>
                  </a:cubicBezTo>
                  <a:close/>
                  <a:moveTo>
                    <a:pt x="80188" y="74774"/>
                  </a:moveTo>
                  <a:cubicBezTo>
                    <a:pt x="81412" y="74774"/>
                    <a:pt x="82792" y="74884"/>
                    <a:pt x="84322" y="75164"/>
                  </a:cubicBezTo>
                  <a:cubicBezTo>
                    <a:pt x="85901" y="75469"/>
                    <a:pt x="87383" y="75579"/>
                    <a:pt x="88764" y="75579"/>
                  </a:cubicBezTo>
                  <a:cubicBezTo>
                    <a:pt x="90716" y="75579"/>
                    <a:pt x="92468" y="75360"/>
                    <a:pt x="94014" y="75164"/>
                  </a:cubicBezTo>
                  <a:cubicBezTo>
                    <a:pt x="95270" y="75012"/>
                    <a:pt x="96380" y="74876"/>
                    <a:pt x="97330" y="74876"/>
                  </a:cubicBezTo>
                  <a:cubicBezTo>
                    <a:pt x="98250" y="74876"/>
                    <a:pt x="99020" y="75003"/>
                    <a:pt x="99629" y="75365"/>
                  </a:cubicBezTo>
                  <a:cubicBezTo>
                    <a:pt x="100498" y="76267"/>
                    <a:pt x="101233" y="77470"/>
                    <a:pt x="102002" y="78640"/>
                  </a:cubicBezTo>
                  <a:cubicBezTo>
                    <a:pt x="102169" y="78941"/>
                    <a:pt x="102336" y="79208"/>
                    <a:pt x="102536" y="79476"/>
                  </a:cubicBezTo>
                  <a:lnTo>
                    <a:pt x="73260" y="77170"/>
                  </a:lnTo>
                  <a:cubicBezTo>
                    <a:pt x="73460" y="76835"/>
                    <a:pt x="73627" y="76468"/>
                    <a:pt x="73661" y="76067"/>
                  </a:cubicBezTo>
                  <a:cubicBezTo>
                    <a:pt x="74359" y="75718"/>
                    <a:pt x="76599" y="74774"/>
                    <a:pt x="80188" y="74774"/>
                  </a:cubicBezTo>
                  <a:close/>
                  <a:moveTo>
                    <a:pt x="53240" y="69282"/>
                  </a:moveTo>
                  <a:cubicBezTo>
                    <a:pt x="58521" y="71789"/>
                    <a:pt x="64470" y="74663"/>
                    <a:pt x="68079" y="76401"/>
                  </a:cubicBezTo>
                  <a:cubicBezTo>
                    <a:pt x="68414" y="76769"/>
                    <a:pt x="68748" y="77136"/>
                    <a:pt x="69149" y="77470"/>
                  </a:cubicBezTo>
                  <a:cubicBezTo>
                    <a:pt x="67712" y="77871"/>
                    <a:pt x="65706" y="78306"/>
                    <a:pt x="63434" y="78841"/>
                  </a:cubicBezTo>
                  <a:cubicBezTo>
                    <a:pt x="59958" y="79676"/>
                    <a:pt x="55981" y="80645"/>
                    <a:pt x="52572" y="81414"/>
                  </a:cubicBezTo>
                  <a:cubicBezTo>
                    <a:pt x="52906" y="79576"/>
                    <a:pt x="53073" y="75031"/>
                    <a:pt x="53240" y="69282"/>
                  </a:cubicBezTo>
                  <a:close/>
                  <a:moveTo>
                    <a:pt x="33656" y="59724"/>
                  </a:moveTo>
                  <a:cubicBezTo>
                    <a:pt x="34057" y="59924"/>
                    <a:pt x="34525" y="60158"/>
                    <a:pt x="34959" y="60392"/>
                  </a:cubicBezTo>
                  <a:cubicBezTo>
                    <a:pt x="38836" y="62364"/>
                    <a:pt x="42178" y="64069"/>
                    <a:pt x="44016" y="64938"/>
                  </a:cubicBezTo>
                  <a:cubicBezTo>
                    <a:pt x="45587" y="65706"/>
                    <a:pt x="48695" y="67177"/>
                    <a:pt x="52238" y="68881"/>
                  </a:cubicBezTo>
                  <a:cubicBezTo>
                    <a:pt x="52037" y="75231"/>
                    <a:pt x="51837" y="80445"/>
                    <a:pt x="51503" y="81648"/>
                  </a:cubicBezTo>
                  <a:cubicBezTo>
                    <a:pt x="49531" y="82083"/>
                    <a:pt x="47759" y="82417"/>
                    <a:pt x="46489" y="82617"/>
                  </a:cubicBezTo>
                  <a:lnTo>
                    <a:pt x="45988" y="82718"/>
                  </a:lnTo>
                  <a:cubicBezTo>
                    <a:pt x="44919" y="82885"/>
                    <a:pt x="43816" y="82985"/>
                    <a:pt x="42646" y="83152"/>
                  </a:cubicBezTo>
                  <a:cubicBezTo>
                    <a:pt x="42579" y="83052"/>
                    <a:pt x="42512" y="82951"/>
                    <a:pt x="42479" y="82818"/>
                  </a:cubicBezTo>
                  <a:cubicBezTo>
                    <a:pt x="41810" y="81581"/>
                    <a:pt x="41042" y="80144"/>
                    <a:pt x="40373" y="78540"/>
                  </a:cubicBezTo>
                  <a:cubicBezTo>
                    <a:pt x="39204" y="75733"/>
                    <a:pt x="36329" y="67411"/>
                    <a:pt x="33656" y="59724"/>
                  </a:cubicBezTo>
                  <a:close/>
                  <a:moveTo>
                    <a:pt x="14739" y="50399"/>
                  </a:moveTo>
                  <a:lnTo>
                    <a:pt x="14739" y="50399"/>
                  </a:lnTo>
                  <a:cubicBezTo>
                    <a:pt x="19017" y="52304"/>
                    <a:pt x="26002" y="55814"/>
                    <a:pt x="32352" y="59022"/>
                  </a:cubicBezTo>
                  <a:cubicBezTo>
                    <a:pt x="35126" y="67043"/>
                    <a:pt x="38234" y="75933"/>
                    <a:pt x="39471" y="78908"/>
                  </a:cubicBezTo>
                  <a:cubicBezTo>
                    <a:pt x="40173" y="80579"/>
                    <a:pt x="40908" y="82049"/>
                    <a:pt x="41576" y="83319"/>
                  </a:cubicBezTo>
                  <a:cubicBezTo>
                    <a:pt x="40306" y="83553"/>
                    <a:pt x="38970" y="83754"/>
                    <a:pt x="37566" y="83954"/>
                  </a:cubicBezTo>
                  <a:cubicBezTo>
                    <a:pt x="37800" y="82383"/>
                    <a:pt x="37833" y="81214"/>
                    <a:pt x="37700" y="80612"/>
                  </a:cubicBezTo>
                  <a:cubicBezTo>
                    <a:pt x="37165" y="78473"/>
                    <a:pt x="33355" y="74396"/>
                    <a:pt x="28977" y="69683"/>
                  </a:cubicBezTo>
                  <a:cubicBezTo>
                    <a:pt x="27473" y="68079"/>
                    <a:pt x="25969" y="66408"/>
                    <a:pt x="24498" y="64770"/>
                  </a:cubicBezTo>
                  <a:cubicBezTo>
                    <a:pt x="20521" y="60359"/>
                    <a:pt x="16644" y="53808"/>
                    <a:pt x="14739" y="50399"/>
                  </a:cubicBezTo>
                  <a:close/>
                  <a:moveTo>
                    <a:pt x="104675" y="80645"/>
                  </a:moveTo>
                  <a:lnTo>
                    <a:pt x="113532" y="81347"/>
                  </a:lnTo>
                  <a:cubicBezTo>
                    <a:pt x="111326" y="82250"/>
                    <a:pt x="109054" y="83119"/>
                    <a:pt x="106848" y="83988"/>
                  </a:cubicBezTo>
                  <a:cubicBezTo>
                    <a:pt x="106814" y="83921"/>
                    <a:pt x="106748" y="83820"/>
                    <a:pt x="106681" y="83720"/>
                  </a:cubicBezTo>
                  <a:cubicBezTo>
                    <a:pt x="106146" y="82751"/>
                    <a:pt x="105645" y="81782"/>
                    <a:pt x="104876" y="80946"/>
                  </a:cubicBezTo>
                  <a:cubicBezTo>
                    <a:pt x="104809" y="80879"/>
                    <a:pt x="104742" y="80779"/>
                    <a:pt x="104675" y="80645"/>
                  </a:cubicBezTo>
                  <a:close/>
                  <a:moveTo>
                    <a:pt x="103506" y="80813"/>
                  </a:moveTo>
                  <a:cubicBezTo>
                    <a:pt x="103706" y="81080"/>
                    <a:pt x="103907" y="81381"/>
                    <a:pt x="104141" y="81581"/>
                  </a:cubicBezTo>
                  <a:cubicBezTo>
                    <a:pt x="104809" y="82383"/>
                    <a:pt x="105244" y="83252"/>
                    <a:pt x="105812" y="84155"/>
                  </a:cubicBezTo>
                  <a:cubicBezTo>
                    <a:pt x="105845" y="84221"/>
                    <a:pt x="105845" y="84288"/>
                    <a:pt x="105879" y="84322"/>
                  </a:cubicBezTo>
                  <a:cubicBezTo>
                    <a:pt x="104575" y="84823"/>
                    <a:pt x="103339" y="85324"/>
                    <a:pt x="102069" y="85826"/>
                  </a:cubicBezTo>
                  <a:lnTo>
                    <a:pt x="103506" y="80813"/>
                  </a:lnTo>
                  <a:close/>
                  <a:moveTo>
                    <a:pt x="9425" y="66876"/>
                  </a:moveTo>
                  <a:lnTo>
                    <a:pt x="9425" y="66876"/>
                  </a:lnTo>
                  <a:cubicBezTo>
                    <a:pt x="17680" y="76802"/>
                    <a:pt x="24331" y="84957"/>
                    <a:pt x="24866" y="85926"/>
                  </a:cubicBezTo>
                  <a:cubicBezTo>
                    <a:pt x="24933" y="85993"/>
                    <a:pt x="25000" y="86126"/>
                    <a:pt x="25100" y="86294"/>
                  </a:cubicBezTo>
                  <a:cubicBezTo>
                    <a:pt x="18081" y="84957"/>
                    <a:pt x="13001" y="83988"/>
                    <a:pt x="11464" y="83820"/>
                  </a:cubicBezTo>
                  <a:cubicBezTo>
                    <a:pt x="11096" y="83787"/>
                    <a:pt x="10729" y="83754"/>
                    <a:pt x="10261" y="83720"/>
                  </a:cubicBezTo>
                  <a:cubicBezTo>
                    <a:pt x="10060" y="81247"/>
                    <a:pt x="9893" y="79075"/>
                    <a:pt x="9826" y="77370"/>
                  </a:cubicBezTo>
                  <a:cubicBezTo>
                    <a:pt x="9793" y="74964"/>
                    <a:pt x="9626" y="71020"/>
                    <a:pt x="9425" y="66876"/>
                  </a:cubicBezTo>
                  <a:close/>
                  <a:moveTo>
                    <a:pt x="12166" y="49397"/>
                  </a:moveTo>
                  <a:cubicBezTo>
                    <a:pt x="12567" y="49530"/>
                    <a:pt x="12901" y="49698"/>
                    <a:pt x="13235" y="49831"/>
                  </a:cubicBezTo>
                  <a:cubicBezTo>
                    <a:pt x="14773" y="52672"/>
                    <a:pt x="19251" y="60426"/>
                    <a:pt x="23763" y="65472"/>
                  </a:cubicBezTo>
                  <a:cubicBezTo>
                    <a:pt x="25200" y="67110"/>
                    <a:pt x="26771" y="68781"/>
                    <a:pt x="28208" y="70385"/>
                  </a:cubicBezTo>
                  <a:cubicBezTo>
                    <a:pt x="32352" y="74797"/>
                    <a:pt x="36229" y="79008"/>
                    <a:pt x="36697" y="80913"/>
                  </a:cubicBezTo>
                  <a:cubicBezTo>
                    <a:pt x="36831" y="81347"/>
                    <a:pt x="36730" y="82550"/>
                    <a:pt x="36530" y="84121"/>
                  </a:cubicBezTo>
                  <a:cubicBezTo>
                    <a:pt x="32686" y="84790"/>
                    <a:pt x="28876" y="85525"/>
                    <a:pt x="26203" y="86394"/>
                  </a:cubicBezTo>
                  <a:cubicBezTo>
                    <a:pt x="26002" y="85959"/>
                    <a:pt x="25869" y="85625"/>
                    <a:pt x="25768" y="85458"/>
                  </a:cubicBezTo>
                  <a:cubicBezTo>
                    <a:pt x="25167" y="84355"/>
                    <a:pt x="17747" y="75298"/>
                    <a:pt x="9325" y="65205"/>
                  </a:cubicBezTo>
                  <a:cubicBezTo>
                    <a:pt x="8991" y="58755"/>
                    <a:pt x="8657" y="52204"/>
                    <a:pt x="8556" y="50232"/>
                  </a:cubicBezTo>
                  <a:cubicBezTo>
                    <a:pt x="9793" y="49998"/>
                    <a:pt x="10996" y="49698"/>
                    <a:pt x="12166" y="49397"/>
                  </a:cubicBezTo>
                  <a:close/>
                  <a:moveTo>
                    <a:pt x="36396" y="85157"/>
                  </a:moveTo>
                  <a:lnTo>
                    <a:pt x="36396" y="85157"/>
                  </a:lnTo>
                  <a:cubicBezTo>
                    <a:pt x="36229" y="86160"/>
                    <a:pt x="36062" y="87263"/>
                    <a:pt x="35861" y="88433"/>
                  </a:cubicBezTo>
                  <a:cubicBezTo>
                    <a:pt x="33154" y="87898"/>
                    <a:pt x="30514" y="87396"/>
                    <a:pt x="28108" y="86895"/>
                  </a:cubicBezTo>
                  <a:cubicBezTo>
                    <a:pt x="30481" y="86260"/>
                    <a:pt x="33388" y="85659"/>
                    <a:pt x="36396" y="85157"/>
                  </a:cubicBezTo>
                  <a:close/>
                  <a:moveTo>
                    <a:pt x="140469" y="0"/>
                  </a:moveTo>
                  <a:lnTo>
                    <a:pt x="139099" y="168"/>
                  </a:lnTo>
                  <a:cubicBezTo>
                    <a:pt x="139066" y="2307"/>
                    <a:pt x="139066" y="4713"/>
                    <a:pt x="138999" y="7086"/>
                  </a:cubicBezTo>
                  <a:cubicBezTo>
                    <a:pt x="138191" y="7098"/>
                    <a:pt x="137433" y="7106"/>
                    <a:pt x="136754" y="7106"/>
                  </a:cubicBezTo>
                  <a:cubicBezTo>
                    <a:pt x="135577" y="7106"/>
                    <a:pt x="134637" y="7082"/>
                    <a:pt x="134086" y="7019"/>
                  </a:cubicBezTo>
                  <a:cubicBezTo>
                    <a:pt x="132148" y="6785"/>
                    <a:pt x="126600" y="4278"/>
                    <a:pt x="122088" y="2173"/>
                  </a:cubicBezTo>
                  <a:lnTo>
                    <a:pt x="120183" y="2373"/>
                  </a:lnTo>
                  <a:cubicBezTo>
                    <a:pt x="125129" y="4713"/>
                    <a:pt x="131613" y="7754"/>
                    <a:pt x="133952" y="8021"/>
                  </a:cubicBezTo>
                  <a:cubicBezTo>
                    <a:pt x="134662" y="8070"/>
                    <a:pt x="135837" y="8101"/>
                    <a:pt x="137281" y="8101"/>
                  </a:cubicBezTo>
                  <a:cubicBezTo>
                    <a:pt x="137810" y="8101"/>
                    <a:pt x="138374" y="8097"/>
                    <a:pt x="138965" y="8088"/>
                  </a:cubicBezTo>
                  <a:lnTo>
                    <a:pt x="138965" y="8088"/>
                  </a:lnTo>
                  <a:cubicBezTo>
                    <a:pt x="138965" y="9091"/>
                    <a:pt x="138932" y="10127"/>
                    <a:pt x="138932" y="11130"/>
                  </a:cubicBezTo>
                  <a:cubicBezTo>
                    <a:pt x="138765" y="21290"/>
                    <a:pt x="138631" y="30948"/>
                    <a:pt x="138832" y="33956"/>
                  </a:cubicBezTo>
                  <a:cubicBezTo>
                    <a:pt x="125530" y="36262"/>
                    <a:pt x="114000" y="40139"/>
                    <a:pt x="107416" y="42345"/>
                  </a:cubicBezTo>
                  <a:cubicBezTo>
                    <a:pt x="105344" y="43047"/>
                    <a:pt x="103673" y="43615"/>
                    <a:pt x="102704" y="43849"/>
                  </a:cubicBezTo>
                  <a:cubicBezTo>
                    <a:pt x="102525" y="43894"/>
                    <a:pt x="102308" y="43916"/>
                    <a:pt x="102056" y="43916"/>
                  </a:cubicBezTo>
                  <a:cubicBezTo>
                    <a:pt x="97654" y="43916"/>
                    <a:pt x="82593" y="37269"/>
                    <a:pt x="73393" y="33254"/>
                  </a:cubicBezTo>
                  <a:cubicBezTo>
                    <a:pt x="68046" y="30915"/>
                    <a:pt x="65038" y="29545"/>
                    <a:pt x="63701" y="29177"/>
                  </a:cubicBezTo>
                  <a:cubicBezTo>
                    <a:pt x="66475" y="26570"/>
                    <a:pt x="73728" y="19719"/>
                    <a:pt x="75098" y="17446"/>
                  </a:cubicBezTo>
                  <a:cubicBezTo>
                    <a:pt x="75599" y="16644"/>
                    <a:pt x="76234" y="15207"/>
                    <a:pt x="77003" y="13269"/>
                  </a:cubicBezTo>
                  <a:cubicBezTo>
                    <a:pt x="78106" y="10695"/>
                    <a:pt x="79643" y="7052"/>
                    <a:pt x="81281" y="4512"/>
                  </a:cubicBezTo>
                  <a:lnTo>
                    <a:pt x="80144" y="4379"/>
                  </a:lnTo>
                  <a:cubicBezTo>
                    <a:pt x="78774" y="6618"/>
                    <a:pt x="77437" y="9659"/>
                    <a:pt x="76100" y="12868"/>
                  </a:cubicBezTo>
                  <a:cubicBezTo>
                    <a:pt x="75733" y="13736"/>
                    <a:pt x="75399" y="14572"/>
                    <a:pt x="75064" y="15274"/>
                  </a:cubicBezTo>
                  <a:cubicBezTo>
                    <a:pt x="74964" y="13068"/>
                    <a:pt x="75064" y="9291"/>
                    <a:pt x="76468" y="6685"/>
                  </a:cubicBezTo>
                  <a:cubicBezTo>
                    <a:pt x="76802" y="6016"/>
                    <a:pt x="77270" y="5114"/>
                    <a:pt x="77738" y="4078"/>
                  </a:cubicBezTo>
                  <a:lnTo>
                    <a:pt x="76769" y="3944"/>
                  </a:lnTo>
                  <a:lnTo>
                    <a:pt x="76635" y="3944"/>
                  </a:lnTo>
                  <a:cubicBezTo>
                    <a:pt x="76234" y="4847"/>
                    <a:pt x="75900" y="5615"/>
                    <a:pt x="75566" y="6183"/>
                  </a:cubicBezTo>
                  <a:cubicBezTo>
                    <a:pt x="74563" y="8055"/>
                    <a:pt x="74129" y="10394"/>
                    <a:pt x="73995" y="12466"/>
                  </a:cubicBezTo>
                  <a:lnTo>
                    <a:pt x="71756" y="3409"/>
                  </a:lnTo>
                  <a:lnTo>
                    <a:pt x="70653" y="3276"/>
                  </a:lnTo>
                  <a:lnTo>
                    <a:pt x="74095" y="17045"/>
                  </a:lnTo>
                  <a:cubicBezTo>
                    <a:pt x="72324" y="19585"/>
                    <a:pt x="64069" y="27406"/>
                    <a:pt x="62231" y="29110"/>
                  </a:cubicBezTo>
                  <a:cubicBezTo>
                    <a:pt x="60894" y="29411"/>
                    <a:pt x="59724" y="30614"/>
                    <a:pt x="58421" y="31951"/>
                  </a:cubicBezTo>
                  <a:cubicBezTo>
                    <a:pt x="57385" y="32987"/>
                    <a:pt x="56315" y="34123"/>
                    <a:pt x="55045" y="34925"/>
                  </a:cubicBezTo>
                  <a:cubicBezTo>
                    <a:pt x="54978" y="34925"/>
                    <a:pt x="54978" y="34959"/>
                    <a:pt x="54945" y="34959"/>
                  </a:cubicBezTo>
                  <a:cubicBezTo>
                    <a:pt x="51569" y="23495"/>
                    <a:pt x="49029" y="14973"/>
                    <a:pt x="48261" y="13369"/>
                  </a:cubicBezTo>
                  <a:lnTo>
                    <a:pt x="50834" y="1037"/>
                  </a:lnTo>
                  <a:lnTo>
                    <a:pt x="49831" y="903"/>
                  </a:lnTo>
                  <a:lnTo>
                    <a:pt x="47492" y="12199"/>
                  </a:lnTo>
                  <a:cubicBezTo>
                    <a:pt x="46857" y="11464"/>
                    <a:pt x="45955" y="10729"/>
                    <a:pt x="45052" y="9926"/>
                  </a:cubicBezTo>
                  <a:cubicBezTo>
                    <a:pt x="43715" y="8757"/>
                    <a:pt x="42178" y="7453"/>
                    <a:pt x="41042" y="5949"/>
                  </a:cubicBezTo>
                  <a:cubicBezTo>
                    <a:pt x="40540" y="5281"/>
                    <a:pt x="38869" y="3710"/>
                    <a:pt x="36530" y="1605"/>
                  </a:cubicBezTo>
                  <a:lnTo>
                    <a:pt x="35160" y="1705"/>
                  </a:lnTo>
                  <a:cubicBezTo>
                    <a:pt x="37833" y="4078"/>
                    <a:pt x="39705" y="5849"/>
                    <a:pt x="40240" y="6584"/>
                  </a:cubicBezTo>
                  <a:cubicBezTo>
                    <a:pt x="41443" y="8189"/>
                    <a:pt x="43047" y="9525"/>
                    <a:pt x="44417" y="10695"/>
                  </a:cubicBezTo>
                  <a:cubicBezTo>
                    <a:pt x="45754" y="11798"/>
                    <a:pt x="46890" y="12801"/>
                    <a:pt x="47358" y="13636"/>
                  </a:cubicBezTo>
                  <a:cubicBezTo>
                    <a:pt x="47926" y="14706"/>
                    <a:pt x="51202" y="25634"/>
                    <a:pt x="54076" y="35427"/>
                  </a:cubicBezTo>
                  <a:cubicBezTo>
                    <a:pt x="50266" y="37031"/>
                    <a:pt x="38569" y="40640"/>
                    <a:pt x="27974" y="43648"/>
                  </a:cubicBezTo>
                  <a:cubicBezTo>
                    <a:pt x="26470" y="41175"/>
                    <a:pt x="19385" y="29645"/>
                    <a:pt x="10829" y="18683"/>
                  </a:cubicBezTo>
                  <a:cubicBezTo>
                    <a:pt x="8757" y="16009"/>
                    <a:pt x="6284" y="14104"/>
                    <a:pt x="3777" y="12767"/>
                  </a:cubicBezTo>
                  <a:cubicBezTo>
                    <a:pt x="6250" y="9926"/>
                    <a:pt x="8690" y="6751"/>
                    <a:pt x="11030" y="3510"/>
                  </a:cubicBezTo>
                  <a:lnTo>
                    <a:pt x="11030" y="3510"/>
                  </a:lnTo>
                  <a:lnTo>
                    <a:pt x="9693" y="3577"/>
                  </a:lnTo>
                  <a:cubicBezTo>
                    <a:pt x="7487" y="6685"/>
                    <a:pt x="5181" y="9626"/>
                    <a:pt x="2808" y="12299"/>
                  </a:cubicBezTo>
                  <a:cubicBezTo>
                    <a:pt x="1906" y="11898"/>
                    <a:pt x="970" y="11497"/>
                    <a:pt x="68" y="11230"/>
                  </a:cubicBezTo>
                  <a:lnTo>
                    <a:pt x="68" y="12299"/>
                  </a:lnTo>
                  <a:cubicBezTo>
                    <a:pt x="636" y="12533"/>
                    <a:pt x="1237" y="12734"/>
                    <a:pt x="1805" y="12968"/>
                  </a:cubicBezTo>
                  <a:cubicBezTo>
                    <a:pt x="1271" y="13269"/>
                    <a:pt x="669" y="13569"/>
                    <a:pt x="68" y="13837"/>
                  </a:cubicBezTo>
                  <a:lnTo>
                    <a:pt x="68" y="14973"/>
                  </a:lnTo>
                  <a:cubicBezTo>
                    <a:pt x="1137" y="14472"/>
                    <a:pt x="2106" y="13970"/>
                    <a:pt x="2942" y="13503"/>
                  </a:cubicBezTo>
                  <a:cubicBezTo>
                    <a:pt x="5482" y="14806"/>
                    <a:pt x="7921" y="16678"/>
                    <a:pt x="10027" y="19351"/>
                  </a:cubicBezTo>
                  <a:cubicBezTo>
                    <a:pt x="18315" y="29979"/>
                    <a:pt x="25200" y="41075"/>
                    <a:pt x="26971" y="43983"/>
                  </a:cubicBezTo>
                  <a:cubicBezTo>
                    <a:pt x="21490" y="45520"/>
                    <a:pt x="16344" y="46890"/>
                    <a:pt x="12834" y="47759"/>
                  </a:cubicBezTo>
                  <a:cubicBezTo>
                    <a:pt x="12433" y="47859"/>
                    <a:pt x="12032" y="47993"/>
                    <a:pt x="11598" y="48060"/>
                  </a:cubicBezTo>
                  <a:cubicBezTo>
                    <a:pt x="8657" y="46990"/>
                    <a:pt x="4345" y="45520"/>
                    <a:pt x="68" y="44083"/>
                  </a:cubicBezTo>
                  <a:lnTo>
                    <a:pt x="68" y="45186"/>
                  </a:lnTo>
                  <a:cubicBezTo>
                    <a:pt x="3577" y="46355"/>
                    <a:pt x="7019" y="47525"/>
                    <a:pt x="9760" y="48494"/>
                  </a:cubicBezTo>
                  <a:cubicBezTo>
                    <a:pt x="6685" y="49163"/>
                    <a:pt x="3309" y="49831"/>
                    <a:pt x="68" y="50399"/>
                  </a:cubicBezTo>
                  <a:lnTo>
                    <a:pt x="68" y="51770"/>
                  </a:lnTo>
                  <a:cubicBezTo>
                    <a:pt x="2507" y="51335"/>
                    <a:pt x="5081" y="50867"/>
                    <a:pt x="7454" y="50366"/>
                  </a:cubicBezTo>
                  <a:cubicBezTo>
                    <a:pt x="7587" y="52371"/>
                    <a:pt x="7855" y="58019"/>
                    <a:pt x="8155" y="63801"/>
                  </a:cubicBezTo>
                  <a:cubicBezTo>
                    <a:pt x="5448" y="60559"/>
                    <a:pt x="2674" y="57251"/>
                    <a:pt x="68" y="54076"/>
                  </a:cubicBezTo>
                  <a:lnTo>
                    <a:pt x="68" y="55680"/>
                  </a:lnTo>
                  <a:cubicBezTo>
                    <a:pt x="2841" y="59022"/>
                    <a:pt x="5615" y="62297"/>
                    <a:pt x="8256" y="65472"/>
                  </a:cubicBezTo>
                  <a:cubicBezTo>
                    <a:pt x="8456" y="70118"/>
                    <a:pt x="8657" y="74663"/>
                    <a:pt x="8757" y="77303"/>
                  </a:cubicBezTo>
                  <a:cubicBezTo>
                    <a:pt x="8790" y="78974"/>
                    <a:pt x="8958" y="81147"/>
                    <a:pt x="9125" y="83586"/>
                  </a:cubicBezTo>
                  <a:cubicBezTo>
                    <a:pt x="8073" y="83538"/>
                    <a:pt x="6931" y="83507"/>
                    <a:pt x="5687" y="83507"/>
                  </a:cubicBezTo>
                  <a:cubicBezTo>
                    <a:pt x="5231" y="83507"/>
                    <a:pt x="4762" y="83511"/>
                    <a:pt x="4279" y="83520"/>
                  </a:cubicBezTo>
                  <a:lnTo>
                    <a:pt x="4145" y="83520"/>
                  </a:lnTo>
                  <a:cubicBezTo>
                    <a:pt x="4111" y="83520"/>
                    <a:pt x="4011" y="83520"/>
                    <a:pt x="3978" y="83586"/>
                  </a:cubicBezTo>
                  <a:cubicBezTo>
                    <a:pt x="2674" y="83620"/>
                    <a:pt x="1404" y="83653"/>
                    <a:pt x="1" y="83720"/>
                  </a:cubicBezTo>
                  <a:lnTo>
                    <a:pt x="1" y="84756"/>
                  </a:lnTo>
                  <a:cubicBezTo>
                    <a:pt x="1237" y="84689"/>
                    <a:pt x="2440" y="84656"/>
                    <a:pt x="3610" y="84623"/>
                  </a:cubicBezTo>
                  <a:lnTo>
                    <a:pt x="3610" y="84623"/>
                  </a:lnTo>
                  <a:cubicBezTo>
                    <a:pt x="3577" y="86294"/>
                    <a:pt x="3777" y="88633"/>
                    <a:pt x="4011" y="90939"/>
                  </a:cubicBezTo>
                  <a:lnTo>
                    <a:pt x="5014" y="90839"/>
                  </a:lnTo>
                  <a:cubicBezTo>
                    <a:pt x="4780" y="88499"/>
                    <a:pt x="4579" y="86160"/>
                    <a:pt x="4613" y="84589"/>
                  </a:cubicBezTo>
                  <a:cubicBezTo>
                    <a:pt x="5112" y="84579"/>
                    <a:pt x="5597" y="84575"/>
                    <a:pt x="6067" y="84575"/>
                  </a:cubicBezTo>
                  <a:cubicBezTo>
                    <a:pt x="7201" y="84575"/>
                    <a:pt x="8246" y="84599"/>
                    <a:pt x="9191" y="84623"/>
                  </a:cubicBezTo>
                  <a:cubicBezTo>
                    <a:pt x="9325" y="85993"/>
                    <a:pt x="9459" y="87430"/>
                    <a:pt x="9593" y="88900"/>
                  </a:cubicBezTo>
                  <a:cubicBezTo>
                    <a:pt x="9626" y="89435"/>
                    <a:pt x="9659" y="89970"/>
                    <a:pt x="9760" y="90505"/>
                  </a:cubicBezTo>
                  <a:lnTo>
                    <a:pt x="10762" y="90438"/>
                  </a:lnTo>
                  <a:cubicBezTo>
                    <a:pt x="10695" y="89903"/>
                    <a:pt x="10662" y="89335"/>
                    <a:pt x="10595" y="88800"/>
                  </a:cubicBezTo>
                  <a:cubicBezTo>
                    <a:pt x="10461" y="87396"/>
                    <a:pt x="10328" y="86060"/>
                    <a:pt x="10194" y="84723"/>
                  </a:cubicBezTo>
                  <a:lnTo>
                    <a:pt x="10194" y="84723"/>
                  </a:lnTo>
                  <a:cubicBezTo>
                    <a:pt x="10528" y="84756"/>
                    <a:pt x="10863" y="84756"/>
                    <a:pt x="11163" y="84790"/>
                  </a:cubicBezTo>
                  <a:cubicBezTo>
                    <a:pt x="12634" y="84990"/>
                    <a:pt x="17279" y="85826"/>
                    <a:pt x="23696" y="87096"/>
                  </a:cubicBezTo>
                  <a:cubicBezTo>
                    <a:pt x="21023" y="87931"/>
                    <a:pt x="17012" y="89101"/>
                    <a:pt x="12834" y="90304"/>
                  </a:cubicBezTo>
                  <a:lnTo>
                    <a:pt x="17714" y="89970"/>
                  </a:lnTo>
                  <a:cubicBezTo>
                    <a:pt x="20989" y="89001"/>
                    <a:pt x="23796" y="88165"/>
                    <a:pt x="25501" y="87630"/>
                  </a:cubicBezTo>
                  <a:cubicBezTo>
                    <a:pt x="25701" y="88132"/>
                    <a:pt x="25969" y="88733"/>
                    <a:pt x="26236" y="89335"/>
                  </a:cubicBezTo>
                  <a:lnTo>
                    <a:pt x="27339" y="89268"/>
                  </a:lnTo>
                  <a:cubicBezTo>
                    <a:pt x="27072" y="88666"/>
                    <a:pt x="26838" y="88132"/>
                    <a:pt x="26671" y="87664"/>
                  </a:cubicBezTo>
                  <a:lnTo>
                    <a:pt x="26671" y="87664"/>
                  </a:lnTo>
                  <a:cubicBezTo>
                    <a:pt x="28576" y="88065"/>
                    <a:pt x="30648" y="88433"/>
                    <a:pt x="32753" y="88900"/>
                  </a:cubicBezTo>
                  <a:lnTo>
                    <a:pt x="36764" y="88600"/>
                  </a:lnTo>
                  <a:cubicBezTo>
                    <a:pt x="36998" y="87330"/>
                    <a:pt x="37198" y="86093"/>
                    <a:pt x="37365" y="84990"/>
                  </a:cubicBezTo>
                  <a:cubicBezTo>
                    <a:pt x="38936" y="84756"/>
                    <a:pt x="40507" y="84489"/>
                    <a:pt x="42011" y="84288"/>
                  </a:cubicBezTo>
                  <a:cubicBezTo>
                    <a:pt x="42713" y="85659"/>
                    <a:pt x="43248" y="86895"/>
                    <a:pt x="43515" y="88098"/>
                  </a:cubicBezTo>
                  <a:lnTo>
                    <a:pt x="44551" y="87998"/>
                  </a:lnTo>
                  <a:cubicBezTo>
                    <a:pt x="44350" y="86728"/>
                    <a:pt x="43782" y="85458"/>
                    <a:pt x="43080" y="84121"/>
                  </a:cubicBezTo>
                  <a:cubicBezTo>
                    <a:pt x="44116" y="83954"/>
                    <a:pt x="45119" y="83820"/>
                    <a:pt x="46055" y="83720"/>
                  </a:cubicBezTo>
                  <a:lnTo>
                    <a:pt x="46556" y="83620"/>
                  </a:lnTo>
                  <a:cubicBezTo>
                    <a:pt x="47759" y="83453"/>
                    <a:pt x="49364" y="83152"/>
                    <a:pt x="51135" y="82751"/>
                  </a:cubicBezTo>
                  <a:lnTo>
                    <a:pt x="51135" y="82751"/>
                  </a:lnTo>
                  <a:cubicBezTo>
                    <a:pt x="50934" y="84288"/>
                    <a:pt x="51101" y="86260"/>
                    <a:pt x="51369" y="88065"/>
                  </a:cubicBezTo>
                  <a:lnTo>
                    <a:pt x="52405" y="88165"/>
                  </a:lnTo>
                  <a:cubicBezTo>
                    <a:pt x="52071" y="86260"/>
                    <a:pt x="51870" y="84054"/>
                    <a:pt x="52204" y="82550"/>
                  </a:cubicBezTo>
                  <a:cubicBezTo>
                    <a:pt x="55747" y="81748"/>
                    <a:pt x="59925" y="80746"/>
                    <a:pt x="63568" y="79877"/>
                  </a:cubicBezTo>
                  <a:cubicBezTo>
                    <a:pt x="66776" y="79075"/>
                    <a:pt x="69617" y="78406"/>
                    <a:pt x="71020" y="78105"/>
                  </a:cubicBezTo>
                  <a:lnTo>
                    <a:pt x="74296" y="90672"/>
                  </a:lnTo>
                  <a:lnTo>
                    <a:pt x="75365" y="90805"/>
                  </a:lnTo>
                  <a:lnTo>
                    <a:pt x="72090" y="78072"/>
                  </a:lnTo>
                  <a:lnTo>
                    <a:pt x="72090" y="78072"/>
                  </a:lnTo>
                  <a:lnTo>
                    <a:pt x="102403" y="80445"/>
                  </a:lnTo>
                  <a:lnTo>
                    <a:pt x="100732" y="86260"/>
                  </a:lnTo>
                  <a:cubicBezTo>
                    <a:pt x="95351" y="88399"/>
                    <a:pt x="90338" y="90404"/>
                    <a:pt x="86294" y="92009"/>
                  </a:cubicBezTo>
                  <a:lnTo>
                    <a:pt x="88399" y="92276"/>
                  </a:lnTo>
                  <a:cubicBezTo>
                    <a:pt x="91909" y="90839"/>
                    <a:pt x="96019" y="89235"/>
                    <a:pt x="100398" y="87497"/>
                  </a:cubicBezTo>
                  <a:lnTo>
                    <a:pt x="100398" y="87497"/>
                  </a:lnTo>
                  <a:lnTo>
                    <a:pt x="99161" y="91775"/>
                  </a:lnTo>
                  <a:lnTo>
                    <a:pt x="99161" y="91775"/>
                  </a:lnTo>
                  <a:lnTo>
                    <a:pt x="100230" y="91641"/>
                  </a:lnTo>
                  <a:lnTo>
                    <a:pt x="101567" y="87062"/>
                  </a:lnTo>
                  <a:cubicBezTo>
                    <a:pt x="103004" y="86494"/>
                    <a:pt x="104441" y="85926"/>
                    <a:pt x="105912" y="85324"/>
                  </a:cubicBezTo>
                  <a:lnTo>
                    <a:pt x="105912" y="85324"/>
                  </a:lnTo>
                  <a:cubicBezTo>
                    <a:pt x="105845" y="86394"/>
                    <a:pt x="105611" y="88466"/>
                    <a:pt x="105244" y="91073"/>
                  </a:cubicBezTo>
                  <a:lnTo>
                    <a:pt x="106280" y="90939"/>
                  </a:lnTo>
                  <a:cubicBezTo>
                    <a:pt x="106580" y="88967"/>
                    <a:pt x="106748" y="87296"/>
                    <a:pt x="106881" y="86160"/>
                  </a:cubicBezTo>
                  <a:cubicBezTo>
                    <a:pt x="107583" y="87263"/>
                    <a:pt x="108519" y="88332"/>
                    <a:pt x="109856" y="89435"/>
                  </a:cubicBezTo>
                  <a:cubicBezTo>
                    <a:pt x="110190" y="89669"/>
                    <a:pt x="110524" y="90003"/>
                    <a:pt x="110791" y="90338"/>
                  </a:cubicBezTo>
                  <a:lnTo>
                    <a:pt x="112028" y="90237"/>
                  </a:lnTo>
                  <a:cubicBezTo>
                    <a:pt x="111560" y="89602"/>
                    <a:pt x="111025" y="89068"/>
                    <a:pt x="110457" y="88633"/>
                  </a:cubicBezTo>
                  <a:cubicBezTo>
                    <a:pt x="108886" y="87396"/>
                    <a:pt x="107951" y="86093"/>
                    <a:pt x="107215" y="84823"/>
                  </a:cubicBezTo>
                  <a:cubicBezTo>
                    <a:pt x="116774" y="81113"/>
                    <a:pt x="126733" y="77270"/>
                    <a:pt x="133952" y="74563"/>
                  </a:cubicBezTo>
                  <a:cubicBezTo>
                    <a:pt x="136693" y="73560"/>
                    <a:pt x="139166" y="72558"/>
                    <a:pt x="141338" y="71622"/>
                  </a:cubicBezTo>
                  <a:lnTo>
                    <a:pt x="141338" y="70485"/>
                  </a:lnTo>
                  <a:cubicBezTo>
                    <a:pt x="139099" y="71455"/>
                    <a:pt x="136492" y="72524"/>
                    <a:pt x="133618" y="73594"/>
                  </a:cubicBezTo>
                  <a:cubicBezTo>
                    <a:pt x="128605" y="75465"/>
                    <a:pt x="122221" y="77905"/>
                    <a:pt x="115604" y="80445"/>
                  </a:cubicBezTo>
                  <a:lnTo>
                    <a:pt x="104040" y="79509"/>
                  </a:lnTo>
                  <a:cubicBezTo>
                    <a:pt x="106113" y="77638"/>
                    <a:pt x="114769" y="70218"/>
                    <a:pt x="123792" y="65706"/>
                  </a:cubicBezTo>
                  <a:cubicBezTo>
                    <a:pt x="126633" y="64269"/>
                    <a:pt x="130142" y="62799"/>
                    <a:pt x="133852" y="61228"/>
                  </a:cubicBezTo>
                  <a:cubicBezTo>
                    <a:pt x="136325" y="60192"/>
                    <a:pt x="138865" y="59122"/>
                    <a:pt x="141338" y="58019"/>
                  </a:cubicBezTo>
                  <a:lnTo>
                    <a:pt x="141338" y="56983"/>
                  </a:lnTo>
                  <a:cubicBezTo>
                    <a:pt x="138765" y="58153"/>
                    <a:pt x="136091" y="59256"/>
                    <a:pt x="133484" y="60359"/>
                  </a:cubicBezTo>
                  <a:cubicBezTo>
                    <a:pt x="129741" y="61930"/>
                    <a:pt x="126232" y="63400"/>
                    <a:pt x="123324" y="64871"/>
                  </a:cubicBezTo>
                  <a:cubicBezTo>
                    <a:pt x="114100" y="69449"/>
                    <a:pt x="105344" y="77103"/>
                    <a:pt x="103272" y="78908"/>
                  </a:cubicBezTo>
                  <a:cubicBezTo>
                    <a:pt x="103105" y="78640"/>
                    <a:pt x="102938" y="78373"/>
                    <a:pt x="102770" y="78105"/>
                  </a:cubicBezTo>
                  <a:cubicBezTo>
                    <a:pt x="101734" y="76468"/>
                    <a:pt x="100698" y="74797"/>
                    <a:pt x="99261" y="73727"/>
                  </a:cubicBezTo>
                  <a:cubicBezTo>
                    <a:pt x="98025" y="72758"/>
                    <a:pt x="94582" y="67778"/>
                    <a:pt x="91574" y="63367"/>
                  </a:cubicBezTo>
                  <a:cubicBezTo>
                    <a:pt x="89402" y="60192"/>
                    <a:pt x="87330" y="57184"/>
                    <a:pt x="86160" y="55747"/>
                  </a:cubicBezTo>
                  <a:cubicBezTo>
                    <a:pt x="83854" y="53006"/>
                    <a:pt x="77304" y="39939"/>
                    <a:pt x="75098" y="35494"/>
                  </a:cubicBezTo>
                  <a:lnTo>
                    <a:pt x="75098" y="35494"/>
                  </a:lnTo>
                  <a:cubicBezTo>
                    <a:pt x="87107" y="40759"/>
                    <a:pt x="97924" y="45287"/>
                    <a:pt x="102140" y="45287"/>
                  </a:cubicBezTo>
                  <a:cubicBezTo>
                    <a:pt x="102499" y="45287"/>
                    <a:pt x="102811" y="45254"/>
                    <a:pt x="103071" y="45186"/>
                  </a:cubicBezTo>
                  <a:cubicBezTo>
                    <a:pt x="104074" y="44952"/>
                    <a:pt x="105678" y="44384"/>
                    <a:pt x="107884" y="43648"/>
                  </a:cubicBezTo>
                  <a:cubicBezTo>
                    <a:pt x="114401" y="41443"/>
                    <a:pt x="125898" y="37599"/>
                    <a:pt x="139133" y="35293"/>
                  </a:cubicBezTo>
                  <a:cubicBezTo>
                    <a:pt x="139500" y="36296"/>
                    <a:pt x="140302" y="37933"/>
                    <a:pt x="141372" y="39939"/>
                  </a:cubicBezTo>
                  <a:lnTo>
                    <a:pt x="141372" y="36998"/>
                  </a:lnTo>
                  <a:cubicBezTo>
                    <a:pt x="140971" y="36195"/>
                    <a:pt x="140670" y="35527"/>
                    <a:pt x="140469" y="35026"/>
                  </a:cubicBezTo>
                  <a:cubicBezTo>
                    <a:pt x="140770" y="34992"/>
                    <a:pt x="141104" y="34959"/>
                    <a:pt x="141372" y="34925"/>
                  </a:cubicBezTo>
                  <a:lnTo>
                    <a:pt x="141372" y="33589"/>
                  </a:lnTo>
                  <a:cubicBezTo>
                    <a:pt x="140971" y="33622"/>
                    <a:pt x="140603" y="33689"/>
                    <a:pt x="140169" y="33756"/>
                  </a:cubicBezTo>
                  <a:cubicBezTo>
                    <a:pt x="139968" y="30781"/>
                    <a:pt x="140102" y="20822"/>
                    <a:pt x="140269" y="11196"/>
                  </a:cubicBezTo>
                  <a:cubicBezTo>
                    <a:pt x="140269" y="10127"/>
                    <a:pt x="140302" y="9091"/>
                    <a:pt x="140302" y="8055"/>
                  </a:cubicBezTo>
                  <a:cubicBezTo>
                    <a:pt x="140636" y="8055"/>
                    <a:pt x="141004" y="8055"/>
                    <a:pt x="141372" y="8021"/>
                  </a:cubicBezTo>
                  <a:lnTo>
                    <a:pt x="141372" y="6952"/>
                  </a:lnTo>
                  <a:cubicBezTo>
                    <a:pt x="141104" y="7052"/>
                    <a:pt x="140770" y="7052"/>
                    <a:pt x="140403" y="7052"/>
                  </a:cubicBezTo>
                  <a:cubicBezTo>
                    <a:pt x="140436" y="4579"/>
                    <a:pt x="140469" y="2206"/>
                    <a:pt x="140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8"/>
            <p:cNvSpPr/>
            <p:nvPr/>
          </p:nvSpPr>
          <p:spPr>
            <a:xfrm>
              <a:off x="5044233" y="483096"/>
              <a:ext cx="2925373" cy="1982641"/>
            </a:xfrm>
            <a:custGeom>
              <a:avLst/>
              <a:gdLst/>
              <a:ahLst/>
              <a:cxnLst/>
              <a:rect l="l" t="t" r="r" b="b"/>
              <a:pathLst>
                <a:path w="147989" h="100298" extrusionOk="0">
                  <a:moveTo>
                    <a:pt x="144647" y="3777"/>
                  </a:moveTo>
                  <a:lnTo>
                    <a:pt x="144647" y="12768"/>
                  </a:lnTo>
                  <a:lnTo>
                    <a:pt x="144647" y="17046"/>
                  </a:lnTo>
                  <a:lnTo>
                    <a:pt x="144647" y="35928"/>
                  </a:lnTo>
                  <a:lnTo>
                    <a:pt x="144647" y="40173"/>
                  </a:lnTo>
                  <a:lnTo>
                    <a:pt x="144647" y="71990"/>
                  </a:lnTo>
                  <a:lnTo>
                    <a:pt x="144647" y="76201"/>
                  </a:lnTo>
                  <a:lnTo>
                    <a:pt x="144647" y="90772"/>
                  </a:lnTo>
                  <a:lnTo>
                    <a:pt x="111861" y="94683"/>
                  </a:lnTo>
                  <a:lnTo>
                    <a:pt x="104876" y="95518"/>
                  </a:lnTo>
                  <a:lnTo>
                    <a:pt x="94916" y="96688"/>
                  </a:lnTo>
                  <a:lnTo>
                    <a:pt x="51769" y="91742"/>
                  </a:lnTo>
                  <a:lnTo>
                    <a:pt x="50399" y="91842"/>
                  </a:lnTo>
                  <a:lnTo>
                    <a:pt x="49029" y="91909"/>
                  </a:lnTo>
                  <a:lnTo>
                    <a:pt x="40607" y="92544"/>
                  </a:lnTo>
                  <a:lnTo>
                    <a:pt x="3342" y="95217"/>
                  </a:lnTo>
                  <a:lnTo>
                    <a:pt x="3342" y="8222"/>
                  </a:lnTo>
                  <a:lnTo>
                    <a:pt x="51769" y="4713"/>
                  </a:lnTo>
                  <a:lnTo>
                    <a:pt x="77604" y="7688"/>
                  </a:lnTo>
                  <a:lnTo>
                    <a:pt x="80010" y="7989"/>
                  </a:lnTo>
                  <a:lnTo>
                    <a:pt x="94983" y="9693"/>
                  </a:lnTo>
                  <a:lnTo>
                    <a:pt x="104909" y="8523"/>
                  </a:lnTo>
                  <a:lnTo>
                    <a:pt x="111894" y="7688"/>
                  </a:lnTo>
                  <a:lnTo>
                    <a:pt x="144647" y="3777"/>
                  </a:lnTo>
                  <a:close/>
                  <a:moveTo>
                    <a:pt x="147989" y="1"/>
                  </a:moveTo>
                  <a:lnTo>
                    <a:pt x="144279" y="469"/>
                  </a:lnTo>
                  <a:lnTo>
                    <a:pt x="115236" y="3878"/>
                  </a:lnTo>
                  <a:lnTo>
                    <a:pt x="111459" y="4312"/>
                  </a:lnTo>
                  <a:lnTo>
                    <a:pt x="104508" y="5148"/>
                  </a:lnTo>
                  <a:lnTo>
                    <a:pt x="94916" y="6284"/>
                  </a:lnTo>
                  <a:lnTo>
                    <a:pt x="80378" y="4613"/>
                  </a:lnTo>
                  <a:lnTo>
                    <a:pt x="77972" y="4312"/>
                  </a:lnTo>
                  <a:lnTo>
                    <a:pt x="52137" y="1338"/>
                  </a:lnTo>
                  <a:lnTo>
                    <a:pt x="51870" y="1304"/>
                  </a:lnTo>
                  <a:lnTo>
                    <a:pt x="51536" y="1304"/>
                  </a:lnTo>
                  <a:lnTo>
                    <a:pt x="3108" y="4814"/>
                  </a:lnTo>
                  <a:lnTo>
                    <a:pt x="0" y="5014"/>
                  </a:lnTo>
                  <a:lnTo>
                    <a:pt x="0" y="8122"/>
                  </a:lnTo>
                  <a:lnTo>
                    <a:pt x="0" y="95117"/>
                  </a:lnTo>
                  <a:lnTo>
                    <a:pt x="0" y="98727"/>
                  </a:lnTo>
                  <a:lnTo>
                    <a:pt x="2607" y="98526"/>
                  </a:lnTo>
                  <a:lnTo>
                    <a:pt x="3610" y="98426"/>
                  </a:lnTo>
                  <a:lnTo>
                    <a:pt x="32719" y="96354"/>
                  </a:lnTo>
                  <a:lnTo>
                    <a:pt x="40874" y="95752"/>
                  </a:lnTo>
                  <a:lnTo>
                    <a:pt x="49263" y="95117"/>
                  </a:lnTo>
                  <a:lnTo>
                    <a:pt x="50633" y="95050"/>
                  </a:lnTo>
                  <a:lnTo>
                    <a:pt x="51736" y="94950"/>
                  </a:lnTo>
                  <a:lnTo>
                    <a:pt x="91641" y="99529"/>
                  </a:lnTo>
                  <a:lnTo>
                    <a:pt x="91641" y="100297"/>
                  </a:lnTo>
                  <a:lnTo>
                    <a:pt x="95351" y="99896"/>
                  </a:lnTo>
                  <a:lnTo>
                    <a:pt x="105277" y="98727"/>
                  </a:lnTo>
                  <a:lnTo>
                    <a:pt x="112262" y="97891"/>
                  </a:lnTo>
                  <a:lnTo>
                    <a:pt x="145014" y="94014"/>
                  </a:lnTo>
                  <a:lnTo>
                    <a:pt x="147989" y="93680"/>
                  </a:lnTo>
                  <a:lnTo>
                    <a:pt x="147989" y="90706"/>
                  </a:lnTo>
                  <a:lnTo>
                    <a:pt x="147989" y="76201"/>
                  </a:lnTo>
                  <a:lnTo>
                    <a:pt x="147989" y="71990"/>
                  </a:lnTo>
                  <a:lnTo>
                    <a:pt x="147989" y="40206"/>
                  </a:lnTo>
                  <a:lnTo>
                    <a:pt x="147989" y="35928"/>
                  </a:lnTo>
                  <a:lnTo>
                    <a:pt x="147989" y="20020"/>
                  </a:lnTo>
                  <a:lnTo>
                    <a:pt x="147989" y="17046"/>
                  </a:lnTo>
                  <a:lnTo>
                    <a:pt x="147989" y="12801"/>
                  </a:lnTo>
                  <a:lnTo>
                    <a:pt x="147989" y="9025"/>
                  </a:lnTo>
                  <a:lnTo>
                    <a:pt x="147989" y="3811"/>
                  </a:lnTo>
                  <a:lnTo>
                    <a:pt x="147989" y="3777"/>
                  </a:lnTo>
                  <a:lnTo>
                    <a:pt x="1479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38"/>
          <p:cNvSpPr txBox="1">
            <a:spLocks noGrp="1"/>
          </p:cNvSpPr>
          <p:nvPr>
            <p:ph type="title"/>
          </p:nvPr>
        </p:nvSpPr>
        <p:spPr>
          <a:xfrm>
            <a:off x="203073" y="363892"/>
            <a:ext cx="8582486" cy="8006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How is it Implemented?</a:t>
            </a:r>
          </a:p>
        </p:txBody>
      </p:sp>
      <p:grpSp>
        <p:nvGrpSpPr>
          <p:cNvPr id="626" name="Google Shape;626;p38"/>
          <p:cNvGrpSpPr/>
          <p:nvPr/>
        </p:nvGrpSpPr>
        <p:grpSpPr>
          <a:xfrm flipH="1">
            <a:off x="7010037" y="1612083"/>
            <a:ext cx="146294" cy="146294"/>
            <a:chOff x="1449950" y="497675"/>
            <a:chExt cx="4719175" cy="4719175"/>
          </a:xfrm>
        </p:grpSpPr>
        <p:sp>
          <p:nvSpPr>
            <p:cNvPr id="627" name="Google Shape;627;p38"/>
            <p:cNvSpPr/>
            <p:nvPr/>
          </p:nvSpPr>
          <p:spPr>
            <a:xfrm>
              <a:off x="1449950" y="497675"/>
              <a:ext cx="4719175" cy="4719175"/>
            </a:xfrm>
            <a:custGeom>
              <a:avLst/>
              <a:gdLst/>
              <a:ahLst/>
              <a:cxnLst/>
              <a:rect l="l" t="t" r="r" b="b"/>
              <a:pathLst>
                <a:path w="188767" h="188767" extrusionOk="0">
                  <a:moveTo>
                    <a:pt x="15724" y="0"/>
                  </a:moveTo>
                  <a:cubicBezTo>
                    <a:pt x="7041" y="0"/>
                    <a:pt x="0" y="7041"/>
                    <a:pt x="0" y="15724"/>
                  </a:cubicBezTo>
                  <a:lnTo>
                    <a:pt x="0" y="173043"/>
                  </a:lnTo>
                  <a:cubicBezTo>
                    <a:pt x="0" y="181726"/>
                    <a:pt x="7041" y="188767"/>
                    <a:pt x="15724" y="188767"/>
                  </a:cubicBezTo>
                  <a:lnTo>
                    <a:pt x="173042" y="188767"/>
                  </a:lnTo>
                  <a:cubicBezTo>
                    <a:pt x="181725" y="188767"/>
                    <a:pt x="188766" y="181726"/>
                    <a:pt x="188766" y="173043"/>
                  </a:cubicBezTo>
                  <a:lnTo>
                    <a:pt x="188766" y="15724"/>
                  </a:lnTo>
                  <a:cubicBezTo>
                    <a:pt x="188766" y="7041"/>
                    <a:pt x="181725" y="0"/>
                    <a:pt x="173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extrusionOk="0">
                  <a:moveTo>
                    <a:pt x="37716" y="1"/>
                  </a:move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fill="none" extrusionOk="0">
                  <a:moveTo>
                    <a:pt x="178800" y="110391"/>
                  </a:move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lnTo>
                    <a:pt x="37716" y="1"/>
                  </a:ln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88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8"/>
          <p:cNvGrpSpPr/>
          <p:nvPr/>
        </p:nvGrpSpPr>
        <p:grpSpPr>
          <a:xfrm>
            <a:off x="5681300" y="2128483"/>
            <a:ext cx="146294" cy="146294"/>
            <a:chOff x="1449950" y="497675"/>
            <a:chExt cx="4719175" cy="4719175"/>
          </a:xfrm>
        </p:grpSpPr>
        <p:sp>
          <p:nvSpPr>
            <p:cNvPr id="631" name="Google Shape;631;p38"/>
            <p:cNvSpPr/>
            <p:nvPr/>
          </p:nvSpPr>
          <p:spPr>
            <a:xfrm>
              <a:off x="1449950" y="497675"/>
              <a:ext cx="4719175" cy="4719175"/>
            </a:xfrm>
            <a:custGeom>
              <a:avLst/>
              <a:gdLst/>
              <a:ahLst/>
              <a:cxnLst/>
              <a:rect l="l" t="t" r="r" b="b"/>
              <a:pathLst>
                <a:path w="188767" h="188767" extrusionOk="0">
                  <a:moveTo>
                    <a:pt x="15724" y="0"/>
                  </a:moveTo>
                  <a:cubicBezTo>
                    <a:pt x="7041" y="0"/>
                    <a:pt x="0" y="7041"/>
                    <a:pt x="0" y="15724"/>
                  </a:cubicBezTo>
                  <a:lnTo>
                    <a:pt x="0" y="173043"/>
                  </a:lnTo>
                  <a:cubicBezTo>
                    <a:pt x="0" y="181726"/>
                    <a:pt x="7041" y="188767"/>
                    <a:pt x="15724" y="188767"/>
                  </a:cubicBezTo>
                  <a:lnTo>
                    <a:pt x="173042" y="188767"/>
                  </a:lnTo>
                  <a:cubicBezTo>
                    <a:pt x="181725" y="188767"/>
                    <a:pt x="188766" y="181726"/>
                    <a:pt x="188766" y="173043"/>
                  </a:cubicBezTo>
                  <a:lnTo>
                    <a:pt x="188766" y="15724"/>
                  </a:lnTo>
                  <a:cubicBezTo>
                    <a:pt x="188766" y="7041"/>
                    <a:pt x="181725" y="0"/>
                    <a:pt x="173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extrusionOk="0">
                  <a:moveTo>
                    <a:pt x="37716" y="1"/>
                  </a:move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fill="none" extrusionOk="0">
                  <a:moveTo>
                    <a:pt x="178800" y="110391"/>
                  </a:move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lnTo>
                    <a:pt x="37716" y="1"/>
                  </a:ln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88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38"/>
          <p:cNvGrpSpPr/>
          <p:nvPr/>
        </p:nvGrpSpPr>
        <p:grpSpPr>
          <a:xfrm flipH="1">
            <a:off x="5989262" y="2800333"/>
            <a:ext cx="146294" cy="146294"/>
            <a:chOff x="1449950" y="497675"/>
            <a:chExt cx="4719175" cy="4719175"/>
          </a:xfrm>
        </p:grpSpPr>
        <p:sp>
          <p:nvSpPr>
            <p:cNvPr id="635" name="Google Shape;635;p38"/>
            <p:cNvSpPr/>
            <p:nvPr/>
          </p:nvSpPr>
          <p:spPr>
            <a:xfrm>
              <a:off x="1449950" y="497675"/>
              <a:ext cx="4719175" cy="4719175"/>
            </a:xfrm>
            <a:custGeom>
              <a:avLst/>
              <a:gdLst/>
              <a:ahLst/>
              <a:cxnLst/>
              <a:rect l="l" t="t" r="r" b="b"/>
              <a:pathLst>
                <a:path w="188767" h="188767" extrusionOk="0">
                  <a:moveTo>
                    <a:pt x="15724" y="0"/>
                  </a:moveTo>
                  <a:cubicBezTo>
                    <a:pt x="7041" y="0"/>
                    <a:pt x="0" y="7041"/>
                    <a:pt x="0" y="15724"/>
                  </a:cubicBezTo>
                  <a:lnTo>
                    <a:pt x="0" y="173043"/>
                  </a:lnTo>
                  <a:cubicBezTo>
                    <a:pt x="0" y="181726"/>
                    <a:pt x="7041" y="188767"/>
                    <a:pt x="15724" y="188767"/>
                  </a:cubicBezTo>
                  <a:lnTo>
                    <a:pt x="173042" y="188767"/>
                  </a:lnTo>
                  <a:cubicBezTo>
                    <a:pt x="181725" y="188767"/>
                    <a:pt x="188766" y="181726"/>
                    <a:pt x="188766" y="173043"/>
                  </a:cubicBezTo>
                  <a:lnTo>
                    <a:pt x="188766" y="15724"/>
                  </a:lnTo>
                  <a:cubicBezTo>
                    <a:pt x="188766" y="7041"/>
                    <a:pt x="181725" y="0"/>
                    <a:pt x="173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extrusionOk="0">
                  <a:moveTo>
                    <a:pt x="37716" y="1"/>
                  </a:move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fill="none" extrusionOk="0">
                  <a:moveTo>
                    <a:pt x="178800" y="110391"/>
                  </a:move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lnTo>
                    <a:pt x="37716" y="1"/>
                  </a:ln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88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8789E2F3-3616-40F7-B42D-FFE3896749AE}"/>
              </a:ext>
            </a:extLst>
          </p:cNvPr>
          <p:cNvSpPr txBox="1"/>
          <p:nvPr/>
        </p:nvSpPr>
        <p:spPr>
          <a:xfrm>
            <a:off x="319799" y="1216600"/>
            <a:ext cx="5848350" cy="22570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Routing Service Provider – Mapquest.com</a:t>
            </a:r>
          </a:p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News Source Provider - Milanotoday.it </a:t>
            </a:r>
          </a:p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Risk Assessment</a:t>
            </a:r>
          </a:p>
          <a:p>
            <a:pPr marL="285750" indent="227013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Unsafe</a:t>
            </a:r>
          </a:p>
          <a:p>
            <a:pPr marL="285750" indent="227013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Moderately Unsafe</a:t>
            </a:r>
          </a:p>
          <a:p>
            <a:pPr marL="285750" indent="227013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Safe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98E68D21-13AC-4A7B-8141-717A63922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960" y="1975751"/>
            <a:ext cx="125730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8EA304-A445-4155-8CB1-919408B66963}"/>
              </a:ext>
            </a:extLst>
          </p:cNvPr>
          <p:cNvSpPr txBox="1"/>
          <p:nvPr/>
        </p:nvSpPr>
        <p:spPr>
          <a:xfrm>
            <a:off x="7083184" y="2126479"/>
            <a:ext cx="3543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Arial Rounded MT Bold" panose="020F070403050403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98630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38;p38">
            <a:extLst>
              <a:ext uri="{FF2B5EF4-FFF2-40B4-BE49-F238E27FC236}">
                <a16:creationId xmlns:a16="http://schemas.microsoft.com/office/drawing/2014/main" id="{61988EDA-91C8-4FEF-B122-2D5D5DD5A97E}"/>
              </a:ext>
            </a:extLst>
          </p:cNvPr>
          <p:cNvSpPr txBox="1">
            <a:spLocks/>
          </p:cNvSpPr>
          <p:nvPr/>
        </p:nvSpPr>
        <p:spPr>
          <a:xfrm>
            <a:off x="3785323" y="-136143"/>
            <a:ext cx="1573354" cy="8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fr-FR" sz="3600" dirty="0">
                <a:solidFill>
                  <a:schemeClr val="accent5"/>
                </a:solidFill>
              </a:rPr>
              <a:t>Demo</a:t>
            </a:r>
          </a:p>
        </p:txBody>
      </p:sp>
      <p:pic>
        <p:nvPicPr>
          <p:cNvPr id="3" name="01. SafeRoute">
            <a:hlinkClick r:id="" action="ppaction://media"/>
            <a:extLst>
              <a:ext uri="{FF2B5EF4-FFF2-40B4-BE49-F238E27FC236}">
                <a16:creationId xmlns:a16="http://schemas.microsoft.com/office/drawing/2014/main" id="{C2D362F5-1304-463D-AAD5-A937C79706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5760" y="702120"/>
            <a:ext cx="8412480" cy="444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844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9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38;p38">
            <a:extLst>
              <a:ext uri="{FF2B5EF4-FFF2-40B4-BE49-F238E27FC236}">
                <a16:creationId xmlns:a16="http://schemas.microsoft.com/office/drawing/2014/main" id="{61988EDA-91C8-4FEF-B122-2D5D5DD5A97E}"/>
              </a:ext>
            </a:extLst>
          </p:cNvPr>
          <p:cNvSpPr txBox="1">
            <a:spLocks/>
          </p:cNvSpPr>
          <p:nvPr/>
        </p:nvSpPr>
        <p:spPr>
          <a:xfrm>
            <a:off x="3785323" y="-158501"/>
            <a:ext cx="1573354" cy="8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fr-FR" sz="3600" dirty="0">
                <a:solidFill>
                  <a:schemeClr val="accent5"/>
                </a:solidFill>
              </a:rPr>
              <a:t>Demo</a:t>
            </a:r>
          </a:p>
        </p:txBody>
      </p:sp>
      <p:pic>
        <p:nvPicPr>
          <p:cNvPr id="3" name="02. SafetyMeter">
            <a:hlinkClick r:id="" action="ppaction://media"/>
            <a:extLst>
              <a:ext uri="{FF2B5EF4-FFF2-40B4-BE49-F238E27FC236}">
                <a16:creationId xmlns:a16="http://schemas.microsoft.com/office/drawing/2014/main" id="{C6D08A73-2106-4D15-B0D8-FA7152175C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704" y="643186"/>
            <a:ext cx="8546592" cy="450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10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38;p38">
            <a:extLst>
              <a:ext uri="{FF2B5EF4-FFF2-40B4-BE49-F238E27FC236}">
                <a16:creationId xmlns:a16="http://schemas.microsoft.com/office/drawing/2014/main" id="{61988EDA-91C8-4FEF-B122-2D5D5DD5A97E}"/>
              </a:ext>
            </a:extLst>
          </p:cNvPr>
          <p:cNvSpPr txBox="1">
            <a:spLocks/>
          </p:cNvSpPr>
          <p:nvPr/>
        </p:nvSpPr>
        <p:spPr>
          <a:xfrm>
            <a:off x="3785322" y="-136715"/>
            <a:ext cx="1573354" cy="80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fr-FR" sz="3600" dirty="0">
                <a:solidFill>
                  <a:schemeClr val="accent5"/>
                </a:solidFill>
              </a:rPr>
              <a:t>Demo</a:t>
            </a:r>
          </a:p>
        </p:txBody>
      </p:sp>
      <p:pic>
        <p:nvPicPr>
          <p:cNvPr id="3" name="03. Report Incident">
            <a:hlinkClick r:id="" action="ppaction://media"/>
            <a:extLst>
              <a:ext uri="{FF2B5EF4-FFF2-40B4-BE49-F238E27FC236}">
                <a16:creationId xmlns:a16="http://schemas.microsoft.com/office/drawing/2014/main" id="{C3AA6FBD-2B89-44D5-AD5A-717DB24D23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391" y="664972"/>
            <a:ext cx="8505217" cy="447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970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69"/>
          <p:cNvSpPr txBox="1">
            <a:spLocks noGrp="1"/>
          </p:cNvSpPr>
          <p:nvPr>
            <p:ph type="ctrTitle"/>
          </p:nvPr>
        </p:nvSpPr>
        <p:spPr>
          <a:xfrm>
            <a:off x="2287950" y="1978500"/>
            <a:ext cx="4568100" cy="118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Thank You !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Box 81">
            <a:extLst>
              <a:ext uri="{FF2B5EF4-FFF2-40B4-BE49-F238E27FC236}">
                <a16:creationId xmlns:a16="http://schemas.microsoft.com/office/drawing/2014/main" id="{13B444FE-CDA9-48FB-800E-9751CDF761DE}"/>
              </a:ext>
            </a:extLst>
          </p:cNvPr>
          <p:cNvSpPr txBox="1"/>
          <p:nvPr/>
        </p:nvSpPr>
        <p:spPr>
          <a:xfrm>
            <a:off x="264343" y="1154059"/>
            <a:ext cx="5848350" cy="7797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atin typeface="Barlow" panose="00000500000000000000" pitchFamily="2" charset="0"/>
              </a:rPr>
              <a:t>Lack of structure street-level route safety information</a:t>
            </a:r>
          </a:p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atin typeface="Barlow" panose="00000500000000000000" pitchFamily="2" charset="0"/>
              </a:rPr>
              <a:t>Lack of transparency on the latest crime activities in Milan</a:t>
            </a:r>
            <a:endParaRPr lang="LID4096" sz="1600" dirty="0">
              <a:latin typeface="Barlow" panose="00000500000000000000" pitchFamily="2" charset="0"/>
            </a:endParaRPr>
          </a:p>
        </p:txBody>
      </p:sp>
      <p:sp>
        <p:nvSpPr>
          <p:cNvPr id="68" name="Google Shape;746;p42">
            <a:extLst>
              <a:ext uri="{FF2B5EF4-FFF2-40B4-BE49-F238E27FC236}">
                <a16:creationId xmlns:a16="http://schemas.microsoft.com/office/drawing/2014/main" id="{281924FE-0A18-4DC7-B2CD-583BD05D14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1465" y="365184"/>
            <a:ext cx="39135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The Problem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62B9C72-FCFF-4015-BED4-8C1DC0818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006" y="2148720"/>
            <a:ext cx="2195213" cy="253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79C3F1BE-149D-40F4-AEF8-B9086CF84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4661" y="2148719"/>
            <a:ext cx="2172566" cy="253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0740A465-C6CE-4178-A183-E81B341E4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4435" y="2148718"/>
            <a:ext cx="2130395" cy="253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2EABAC83-ADB5-4AF3-AD9C-BA93931072C2}"/>
              </a:ext>
            </a:extLst>
          </p:cNvPr>
          <p:cNvSpPr txBox="1"/>
          <p:nvPr/>
        </p:nvSpPr>
        <p:spPr>
          <a:xfrm>
            <a:off x="3603388" y="4678953"/>
            <a:ext cx="21303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Credits: ilsole24ore.com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552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0" name="Google Shape;1160;p55"/>
          <p:cNvGrpSpPr/>
          <p:nvPr/>
        </p:nvGrpSpPr>
        <p:grpSpPr>
          <a:xfrm>
            <a:off x="4663716" y="3478420"/>
            <a:ext cx="3924777" cy="1121807"/>
            <a:chOff x="4017875" y="3138475"/>
            <a:chExt cx="2948300" cy="842704"/>
          </a:xfrm>
        </p:grpSpPr>
        <p:sp>
          <p:nvSpPr>
            <p:cNvPr id="1161" name="Google Shape;1161;p55"/>
            <p:cNvSpPr/>
            <p:nvPr/>
          </p:nvSpPr>
          <p:spPr>
            <a:xfrm>
              <a:off x="4030675" y="3809704"/>
              <a:ext cx="2935500" cy="171475"/>
            </a:xfrm>
            <a:custGeom>
              <a:avLst/>
              <a:gdLst/>
              <a:ahLst/>
              <a:cxnLst/>
              <a:rect l="l" t="t" r="r" b="b"/>
              <a:pathLst>
                <a:path w="117420" h="6859" extrusionOk="0">
                  <a:moveTo>
                    <a:pt x="58710" y="0"/>
                  </a:moveTo>
                  <a:cubicBezTo>
                    <a:pt x="26289" y="0"/>
                    <a:pt x="0" y="1536"/>
                    <a:pt x="0" y="3429"/>
                  </a:cubicBezTo>
                  <a:cubicBezTo>
                    <a:pt x="0" y="5322"/>
                    <a:pt x="26289" y="6858"/>
                    <a:pt x="58710" y="6858"/>
                  </a:cubicBezTo>
                  <a:cubicBezTo>
                    <a:pt x="74283" y="6858"/>
                    <a:pt x="89214" y="6501"/>
                    <a:pt x="100215" y="5858"/>
                  </a:cubicBezTo>
                  <a:cubicBezTo>
                    <a:pt x="111228" y="5215"/>
                    <a:pt x="117420" y="4334"/>
                    <a:pt x="117420" y="3429"/>
                  </a:cubicBezTo>
                  <a:cubicBezTo>
                    <a:pt x="117420" y="2524"/>
                    <a:pt x="111228" y="1655"/>
                    <a:pt x="100215" y="1012"/>
                  </a:cubicBezTo>
                  <a:cubicBezTo>
                    <a:pt x="89214" y="369"/>
                    <a:pt x="74283" y="0"/>
                    <a:pt x="587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5"/>
            <p:cNvSpPr/>
            <p:nvPr/>
          </p:nvSpPr>
          <p:spPr>
            <a:xfrm>
              <a:off x="5767050" y="3138475"/>
              <a:ext cx="1076500" cy="464100"/>
            </a:xfrm>
            <a:custGeom>
              <a:avLst/>
              <a:gdLst/>
              <a:ahLst/>
              <a:cxnLst/>
              <a:rect l="l" t="t" r="r" b="b"/>
              <a:pathLst>
                <a:path w="43060" h="18564" extrusionOk="0">
                  <a:moveTo>
                    <a:pt x="24078" y="1"/>
                  </a:moveTo>
                  <a:cubicBezTo>
                    <a:pt x="21721" y="1"/>
                    <a:pt x="20020" y="2045"/>
                    <a:pt x="20711" y="3938"/>
                  </a:cubicBezTo>
                  <a:cubicBezTo>
                    <a:pt x="21270" y="5448"/>
                    <a:pt x="20108" y="6578"/>
                    <a:pt x="18204" y="6578"/>
                  </a:cubicBezTo>
                  <a:cubicBezTo>
                    <a:pt x="17270" y="6578"/>
                    <a:pt x="16159" y="6306"/>
                    <a:pt x="14984" y="5676"/>
                  </a:cubicBezTo>
                  <a:cubicBezTo>
                    <a:pt x="14269" y="5292"/>
                    <a:pt x="13539" y="5125"/>
                    <a:pt x="12835" y="5125"/>
                  </a:cubicBezTo>
                  <a:cubicBezTo>
                    <a:pt x="10023" y="5125"/>
                    <a:pt x="7622" y="7793"/>
                    <a:pt x="8221" y="9974"/>
                  </a:cubicBezTo>
                  <a:cubicBezTo>
                    <a:pt x="8737" y="11820"/>
                    <a:pt x="8620" y="12553"/>
                    <a:pt x="7789" y="12553"/>
                  </a:cubicBezTo>
                  <a:cubicBezTo>
                    <a:pt x="7392" y="12553"/>
                    <a:pt x="6833" y="12386"/>
                    <a:pt x="6102" y="12093"/>
                  </a:cubicBezTo>
                  <a:cubicBezTo>
                    <a:pt x="5789" y="11966"/>
                    <a:pt x="5442" y="11906"/>
                    <a:pt x="5080" y="11906"/>
                  </a:cubicBezTo>
                  <a:cubicBezTo>
                    <a:pt x="2832" y="11906"/>
                    <a:pt x="1" y="14212"/>
                    <a:pt x="1221" y="17082"/>
                  </a:cubicBezTo>
                  <a:cubicBezTo>
                    <a:pt x="1693" y="18193"/>
                    <a:pt x="6340" y="18564"/>
                    <a:pt x="12327" y="18564"/>
                  </a:cubicBezTo>
                  <a:cubicBezTo>
                    <a:pt x="24300" y="18564"/>
                    <a:pt x="41630" y="17082"/>
                    <a:pt x="41630" y="17082"/>
                  </a:cubicBezTo>
                  <a:cubicBezTo>
                    <a:pt x="41630" y="17082"/>
                    <a:pt x="43059" y="12320"/>
                    <a:pt x="40178" y="11367"/>
                  </a:cubicBezTo>
                  <a:cubicBezTo>
                    <a:pt x="37297" y="10415"/>
                    <a:pt x="35582" y="8188"/>
                    <a:pt x="35689" y="5676"/>
                  </a:cubicBezTo>
                  <a:cubicBezTo>
                    <a:pt x="35757" y="3874"/>
                    <a:pt x="34229" y="2108"/>
                    <a:pt x="32521" y="2108"/>
                  </a:cubicBezTo>
                  <a:cubicBezTo>
                    <a:pt x="31837" y="2108"/>
                    <a:pt x="31125" y="2391"/>
                    <a:pt x="30474" y="3069"/>
                  </a:cubicBezTo>
                  <a:cubicBezTo>
                    <a:pt x="29987" y="3574"/>
                    <a:pt x="29618" y="3779"/>
                    <a:pt x="29309" y="3779"/>
                  </a:cubicBezTo>
                  <a:cubicBezTo>
                    <a:pt x="28179" y="3779"/>
                    <a:pt x="27859" y="1030"/>
                    <a:pt x="25474" y="235"/>
                  </a:cubicBezTo>
                  <a:cubicBezTo>
                    <a:pt x="24993" y="74"/>
                    <a:pt x="24524" y="1"/>
                    <a:pt x="240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5"/>
            <p:cNvSpPr/>
            <p:nvPr/>
          </p:nvSpPr>
          <p:spPr>
            <a:xfrm>
              <a:off x="4123525" y="3232525"/>
              <a:ext cx="819775" cy="396675"/>
            </a:xfrm>
            <a:custGeom>
              <a:avLst/>
              <a:gdLst/>
              <a:ahLst/>
              <a:cxnLst/>
              <a:rect l="l" t="t" r="r" b="b"/>
              <a:pathLst>
                <a:path w="32791" h="15867" extrusionOk="0">
                  <a:moveTo>
                    <a:pt x="22414" y="1"/>
                  </a:moveTo>
                  <a:cubicBezTo>
                    <a:pt x="21619" y="1"/>
                    <a:pt x="20731" y="298"/>
                    <a:pt x="19765" y="1033"/>
                  </a:cubicBezTo>
                  <a:cubicBezTo>
                    <a:pt x="18281" y="2159"/>
                    <a:pt x="17475" y="2554"/>
                    <a:pt x="16924" y="2554"/>
                  </a:cubicBezTo>
                  <a:cubicBezTo>
                    <a:pt x="15900" y="2554"/>
                    <a:pt x="15749" y="1192"/>
                    <a:pt x="13753" y="604"/>
                  </a:cubicBezTo>
                  <a:cubicBezTo>
                    <a:pt x="13319" y="477"/>
                    <a:pt x="12909" y="419"/>
                    <a:pt x="12527" y="419"/>
                  </a:cubicBezTo>
                  <a:cubicBezTo>
                    <a:pt x="10202" y="419"/>
                    <a:pt x="8943" y="2570"/>
                    <a:pt x="10109" y="4248"/>
                  </a:cubicBezTo>
                  <a:cubicBezTo>
                    <a:pt x="10109" y="4248"/>
                    <a:pt x="9738" y="4156"/>
                    <a:pt x="9200" y="4156"/>
                  </a:cubicBezTo>
                  <a:cubicBezTo>
                    <a:pt x="8188" y="4156"/>
                    <a:pt x="6584" y="4481"/>
                    <a:pt x="5752" y="6355"/>
                  </a:cubicBezTo>
                  <a:cubicBezTo>
                    <a:pt x="4490" y="9224"/>
                    <a:pt x="5752" y="11022"/>
                    <a:pt x="5752" y="11022"/>
                  </a:cubicBezTo>
                  <a:cubicBezTo>
                    <a:pt x="5752" y="11022"/>
                    <a:pt x="5704" y="11021"/>
                    <a:pt x="5618" y="11021"/>
                  </a:cubicBezTo>
                  <a:cubicBezTo>
                    <a:pt x="4752" y="11021"/>
                    <a:pt x="1" y="11168"/>
                    <a:pt x="477" y="14427"/>
                  </a:cubicBezTo>
                  <a:cubicBezTo>
                    <a:pt x="633" y="15492"/>
                    <a:pt x="3415" y="15867"/>
                    <a:pt x="7250" y="15867"/>
                  </a:cubicBezTo>
                  <a:cubicBezTo>
                    <a:pt x="16321" y="15867"/>
                    <a:pt x="31279" y="13773"/>
                    <a:pt x="31279" y="13773"/>
                  </a:cubicBezTo>
                  <a:cubicBezTo>
                    <a:pt x="32791" y="12261"/>
                    <a:pt x="31421" y="9689"/>
                    <a:pt x="29909" y="9379"/>
                  </a:cubicBezTo>
                  <a:cubicBezTo>
                    <a:pt x="28397" y="9082"/>
                    <a:pt x="26885" y="6415"/>
                    <a:pt x="26802" y="4724"/>
                  </a:cubicBezTo>
                  <a:cubicBezTo>
                    <a:pt x="26747" y="3409"/>
                    <a:pt x="25109" y="1"/>
                    <a:pt x="22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5"/>
            <p:cNvSpPr/>
            <p:nvPr/>
          </p:nvSpPr>
          <p:spPr>
            <a:xfrm>
              <a:off x="4017875" y="3543200"/>
              <a:ext cx="2923000" cy="136050"/>
            </a:xfrm>
            <a:custGeom>
              <a:avLst/>
              <a:gdLst/>
              <a:ahLst/>
              <a:cxnLst/>
              <a:rect l="l" t="t" r="r" b="b"/>
              <a:pathLst>
                <a:path w="116920" h="5442" extrusionOk="0">
                  <a:moveTo>
                    <a:pt x="1215" y="0"/>
                  </a:moveTo>
                  <a:cubicBezTo>
                    <a:pt x="524" y="36"/>
                    <a:pt x="0" y="619"/>
                    <a:pt x="48" y="1298"/>
                  </a:cubicBezTo>
                  <a:lnTo>
                    <a:pt x="48" y="5441"/>
                  </a:lnTo>
                  <a:lnTo>
                    <a:pt x="116920" y="5441"/>
                  </a:lnTo>
                  <a:lnTo>
                    <a:pt x="116920" y="1298"/>
                  </a:lnTo>
                  <a:cubicBezTo>
                    <a:pt x="116920" y="1274"/>
                    <a:pt x="116920" y="1262"/>
                    <a:pt x="116920" y="1238"/>
                  </a:cubicBezTo>
                  <a:cubicBezTo>
                    <a:pt x="116920" y="560"/>
                    <a:pt x="116372" y="0"/>
                    <a:pt x="1156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5"/>
            <p:cNvSpPr/>
            <p:nvPr/>
          </p:nvSpPr>
          <p:spPr>
            <a:xfrm>
              <a:off x="4185450" y="3542900"/>
              <a:ext cx="181900" cy="136350"/>
            </a:xfrm>
            <a:custGeom>
              <a:avLst/>
              <a:gdLst/>
              <a:ahLst/>
              <a:cxnLst/>
              <a:rect l="l" t="t" r="r" b="b"/>
              <a:pathLst>
                <a:path w="7276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75" y="5453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5"/>
            <p:cNvSpPr/>
            <p:nvPr/>
          </p:nvSpPr>
          <p:spPr>
            <a:xfrm>
              <a:off x="4533700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5"/>
            <p:cNvSpPr/>
            <p:nvPr/>
          </p:nvSpPr>
          <p:spPr>
            <a:xfrm>
              <a:off x="4874225" y="3542900"/>
              <a:ext cx="181900" cy="136350"/>
            </a:xfrm>
            <a:custGeom>
              <a:avLst/>
              <a:gdLst/>
              <a:ahLst/>
              <a:cxnLst/>
              <a:rect l="l" t="t" r="r" b="b"/>
              <a:pathLst>
                <a:path w="7276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75" y="5453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5"/>
            <p:cNvSpPr/>
            <p:nvPr/>
          </p:nvSpPr>
          <p:spPr>
            <a:xfrm>
              <a:off x="5222475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5"/>
            <p:cNvSpPr/>
            <p:nvPr/>
          </p:nvSpPr>
          <p:spPr>
            <a:xfrm>
              <a:off x="5563000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5"/>
            <p:cNvSpPr/>
            <p:nvPr/>
          </p:nvSpPr>
          <p:spPr>
            <a:xfrm>
              <a:off x="5903825" y="3542900"/>
              <a:ext cx="181575" cy="136350"/>
            </a:xfrm>
            <a:custGeom>
              <a:avLst/>
              <a:gdLst/>
              <a:ahLst/>
              <a:cxnLst/>
              <a:rect l="l" t="t" r="r" b="b"/>
              <a:pathLst>
                <a:path w="7263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63" y="5453"/>
                  </a:lnTo>
                  <a:lnTo>
                    <a:pt x="72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5"/>
            <p:cNvSpPr/>
            <p:nvPr/>
          </p:nvSpPr>
          <p:spPr>
            <a:xfrm>
              <a:off x="6251775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5"/>
            <p:cNvSpPr/>
            <p:nvPr/>
          </p:nvSpPr>
          <p:spPr>
            <a:xfrm>
              <a:off x="6592600" y="3542900"/>
              <a:ext cx="181575" cy="136350"/>
            </a:xfrm>
            <a:custGeom>
              <a:avLst/>
              <a:gdLst/>
              <a:ahLst/>
              <a:cxnLst/>
              <a:rect l="l" t="t" r="r" b="b"/>
              <a:pathLst>
                <a:path w="7263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63" y="5453"/>
                  </a:lnTo>
                  <a:lnTo>
                    <a:pt x="72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73;p55"/>
          <p:cNvGrpSpPr/>
          <p:nvPr/>
        </p:nvGrpSpPr>
        <p:grpSpPr>
          <a:xfrm>
            <a:off x="5633195" y="1620434"/>
            <a:ext cx="1565192" cy="2877555"/>
            <a:chOff x="7681125" y="1795825"/>
            <a:chExt cx="1175775" cy="2161625"/>
          </a:xfrm>
        </p:grpSpPr>
        <p:sp>
          <p:nvSpPr>
            <p:cNvPr id="1174" name="Google Shape;1174;p55"/>
            <p:cNvSpPr/>
            <p:nvPr/>
          </p:nvSpPr>
          <p:spPr>
            <a:xfrm>
              <a:off x="7736775" y="3685775"/>
              <a:ext cx="143500" cy="135750"/>
            </a:xfrm>
            <a:custGeom>
              <a:avLst/>
              <a:gdLst/>
              <a:ahLst/>
              <a:cxnLst/>
              <a:rect l="l" t="t" r="r" b="b"/>
              <a:pathLst>
                <a:path w="5740" h="5430" extrusionOk="0">
                  <a:moveTo>
                    <a:pt x="4061" y="0"/>
                  </a:moveTo>
                  <a:lnTo>
                    <a:pt x="1" y="3739"/>
                  </a:lnTo>
                  <a:lnTo>
                    <a:pt x="1680" y="5430"/>
                  </a:lnTo>
                  <a:lnTo>
                    <a:pt x="5740" y="1691"/>
                  </a:lnTo>
                  <a:lnTo>
                    <a:pt x="4061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5"/>
            <p:cNvSpPr/>
            <p:nvPr/>
          </p:nvSpPr>
          <p:spPr>
            <a:xfrm>
              <a:off x="7681125" y="3769600"/>
              <a:ext cx="156850" cy="170825"/>
            </a:xfrm>
            <a:custGeom>
              <a:avLst/>
              <a:gdLst/>
              <a:ahLst/>
              <a:cxnLst/>
              <a:rect l="l" t="t" r="r" b="b"/>
              <a:pathLst>
                <a:path w="6274" h="6833" extrusionOk="0">
                  <a:moveTo>
                    <a:pt x="2156" y="0"/>
                  </a:moveTo>
                  <a:cubicBezTo>
                    <a:pt x="2119" y="0"/>
                    <a:pt x="2082" y="10"/>
                    <a:pt x="2048" y="29"/>
                  </a:cubicBezTo>
                  <a:lnTo>
                    <a:pt x="215" y="1195"/>
                  </a:lnTo>
                  <a:cubicBezTo>
                    <a:pt x="48" y="1291"/>
                    <a:pt x="0" y="1517"/>
                    <a:pt x="108" y="1672"/>
                  </a:cubicBezTo>
                  <a:cubicBezTo>
                    <a:pt x="119" y="1696"/>
                    <a:pt x="131" y="1719"/>
                    <a:pt x="155" y="1743"/>
                  </a:cubicBezTo>
                  <a:cubicBezTo>
                    <a:pt x="822" y="2386"/>
                    <a:pt x="1346" y="2839"/>
                    <a:pt x="2167" y="3672"/>
                  </a:cubicBezTo>
                  <a:cubicBezTo>
                    <a:pt x="2679" y="4184"/>
                    <a:pt x="4156" y="5791"/>
                    <a:pt x="4858" y="6506"/>
                  </a:cubicBezTo>
                  <a:cubicBezTo>
                    <a:pt x="5096" y="6743"/>
                    <a:pt x="5343" y="6832"/>
                    <a:pt x="5558" y="6832"/>
                  </a:cubicBezTo>
                  <a:cubicBezTo>
                    <a:pt x="5978" y="6832"/>
                    <a:pt x="6274" y="6492"/>
                    <a:pt x="6132" y="6256"/>
                  </a:cubicBezTo>
                  <a:cubicBezTo>
                    <a:pt x="5132" y="4672"/>
                    <a:pt x="4549" y="3291"/>
                    <a:pt x="4513" y="2505"/>
                  </a:cubicBezTo>
                  <a:cubicBezTo>
                    <a:pt x="4513" y="2362"/>
                    <a:pt x="4441" y="2219"/>
                    <a:pt x="4334" y="2112"/>
                  </a:cubicBezTo>
                  <a:lnTo>
                    <a:pt x="2310" y="64"/>
                  </a:lnTo>
                  <a:cubicBezTo>
                    <a:pt x="2267" y="22"/>
                    <a:pt x="2212" y="0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5"/>
            <p:cNvSpPr/>
            <p:nvPr/>
          </p:nvSpPr>
          <p:spPr>
            <a:xfrm>
              <a:off x="7786200" y="3829125"/>
              <a:ext cx="28900" cy="20725"/>
            </a:xfrm>
            <a:custGeom>
              <a:avLst/>
              <a:gdLst/>
              <a:ahLst/>
              <a:cxnLst/>
              <a:rect l="l" t="t" r="r" b="b"/>
              <a:pathLst>
                <a:path w="1156" h="829" extrusionOk="0">
                  <a:moveTo>
                    <a:pt x="179" y="148"/>
                  </a:moveTo>
                  <a:cubicBezTo>
                    <a:pt x="465" y="207"/>
                    <a:pt x="738" y="327"/>
                    <a:pt x="988" y="493"/>
                  </a:cubicBezTo>
                  <a:cubicBezTo>
                    <a:pt x="1000" y="505"/>
                    <a:pt x="1024" y="529"/>
                    <a:pt x="1024" y="553"/>
                  </a:cubicBezTo>
                  <a:cubicBezTo>
                    <a:pt x="1036" y="565"/>
                    <a:pt x="1036" y="588"/>
                    <a:pt x="1000" y="624"/>
                  </a:cubicBezTo>
                  <a:cubicBezTo>
                    <a:pt x="953" y="684"/>
                    <a:pt x="881" y="719"/>
                    <a:pt x="810" y="719"/>
                  </a:cubicBezTo>
                  <a:cubicBezTo>
                    <a:pt x="536" y="612"/>
                    <a:pt x="310" y="410"/>
                    <a:pt x="179" y="148"/>
                  </a:cubicBezTo>
                  <a:close/>
                  <a:moveTo>
                    <a:pt x="51" y="0"/>
                  </a:moveTo>
                  <a:cubicBezTo>
                    <a:pt x="35" y="0"/>
                    <a:pt x="21" y="9"/>
                    <a:pt x="12" y="17"/>
                  </a:cubicBezTo>
                  <a:cubicBezTo>
                    <a:pt x="0" y="41"/>
                    <a:pt x="0" y="65"/>
                    <a:pt x="12" y="88"/>
                  </a:cubicBezTo>
                  <a:cubicBezTo>
                    <a:pt x="119" y="267"/>
                    <a:pt x="238" y="434"/>
                    <a:pt x="381" y="588"/>
                  </a:cubicBezTo>
                  <a:cubicBezTo>
                    <a:pt x="488" y="708"/>
                    <a:pt x="631" y="803"/>
                    <a:pt x="798" y="827"/>
                  </a:cubicBezTo>
                  <a:cubicBezTo>
                    <a:pt x="809" y="828"/>
                    <a:pt x="820" y="828"/>
                    <a:pt x="831" y="828"/>
                  </a:cubicBezTo>
                  <a:cubicBezTo>
                    <a:pt x="929" y="828"/>
                    <a:pt x="1031" y="781"/>
                    <a:pt x="1096" y="696"/>
                  </a:cubicBezTo>
                  <a:cubicBezTo>
                    <a:pt x="1143" y="648"/>
                    <a:pt x="1155" y="577"/>
                    <a:pt x="1131" y="517"/>
                  </a:cubicBezTo>
                  <a:cubicBezTo>
                    <a:pt x="1048" y="243"/>
                    <a:pt x="167" y="17"/>
                    <a:pt x="72" y="5"/>
                  </a:cubicBezTo>
                  <a:cubicBezTo>
                    <a:pt x="65" y="2"/>
                    <a:pt x="58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5"/>
            <p:cNvSpPr/>
            <p:nvPr/>
          </p:nvSpPr>
          <p:spPr>
            <a:xfrm>
              <a:off x="7785900" y="3819075"/>
              <a:ext cx="30375" cy="13925"/>
            </a:xfrm>
            <a:custGeom>
              <a:avLst/>
              <a:gdLst/>
              <a:ahLst/>
              <a:cxnLst/>
              <a:rect l="l" t="t" r="r" b="b"/>
              <a:pathLst>
                <a:path w="1215" h="557" extrusionOk="0">
                  <a:moveTo>
                    <a:pt x="929" y="109"/>
                  </a:moveTo>
                  <a:cubicBezTo>
                    <a:pt x="977" y="109"/>
                    <a:pt x="1024" y="121"/>
                    <a:pt x="1060" y="157"/>
                  </a:cubicBezTo>
                  <a:lnTo>
                    <a:pt x="1084" y="181"/>
                  </a:lnTo>
                  <a:cubicBezTo>
                    <a:pt x="1108" y="205"/>
                    <a:pt x="1120" y="240"/>
                    <a:pt x="1096" y="276"/>
                  </a:cubicBezTo>
                  <a:cubicBezTo>
                    <a:pt x="1019" y="382"/>
                    <a:pt x="678" y="441"/>
                    <a:pt x="392" y="441"/>
                  </a:cubicBezTo>
                  <a:cubicBezTo>
                    <a:pt x="325" y="441"/>
                    <a:pt x="260" y="438"/>
                    <a:pt x="203" y="431"/>
                  </a:cubicBezTo>
                  <a:cubicBezTo>
                    <a:pt x="405" y="240"/>
                    <a:pt x="655" y="133"/>
                    <a:pt x="929" y="109"/>
                  </a:cubicBezTo>
                  <a:close/>
                  <a:moveTo>
                    <a:pt x="887" y="0"/>
                  </a:moveTo>
                  <a:cubicBezTo>
                    <a:pt x="532" y="0"/>
                    <a:pt x="47" y="408"/>
                    <a:pt x="24" y="431"/>
                  </a:cubicBezTo>
                  <a:cubicBezTo>
                    <a:pt x="12" y="443"/>
                    <a:pt x="0" y="467"/>
                    <a:pt x="0" y="479"/>
                  </a:cubicBezTo>
                  <a:cubicBezTo>
                    <a:pt x="12" y="490"/>
                    <a:pt x="24" y="490"/>
                    <a:pt x="36" y="502"/>
                  </a:cubicBezTo>
                  <a:lnTo>
                    <a:pt x="60" y="514"/>
                  </a:lnTo>
                  <a:cubicBezTo>
                    <a:pt x="146" y="542"/>
                    <a:pt x="279" y="556"/>
                    <a:pt x="425" y="556"/>
                  </a:cubicBezTo>
                  <a:cubicBezTo>
                    <a:pt x="723" y="556"/>
                    <a:pt x="1071" y="495"/>
                    <a:pt x="1167" y="359"/>
                  </a:cubicBezTo>
                  <a:cubicBezTo>
                    <a:pt x="1215" y="276"/>
                    <a:pt x="1215" y="181"/>
                    <a:pt x="1155" y="121"/>
                  </a:cubicBezTo>
                  <a:cubicBezTo>
                    <a:pt x="1096" y="50"/>
                    <a:pt x="1012" y="14"/>
                    <a:pt x="929" y="2"/>
                  </a:cubicBezTo>
                  <a:cubicBezTo>
                    <a:pt x="915" y="1"/>
                    <a:pt x="901" y="0"/>
                    <a:pt x="8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5"/>
            <p:cNvSpPr/>
            <p:nvPr/>
          </p:nvSpPr>
          <p:spPr>
            <a:xfrm>
              <a:off x="8377050" y="2206700"/>
              <a:ext cx="447400" cy="315700"/>
            </a:xfrm>
            <a:custGeom>
              <a:avLst/>
              <a:gdLst/>
              <a:ahLst/>
              <a:cxnLst/>
              <a:rect l="l" t="t" r="r" b="b"/>
              <a:pathLst>
                <a:path w="17896" h="12628" extrusionOk="0">
                  <a:moveTo>
                    <a:pt x="16631" y="0"/>
                  </a:moveTo>
                  <a:cubicBezTo>
                    <a:pt x="15142" y="0"/>
                    <a:pt x="12421" y="220"/>
                    <a:pt x="12145" y="1013"/>
                  </a:cubicBezTo>
                  <a:cubicBezTo>
                    <a:pt x="11792" y="2014"/>
                    <a:pt x="7455" y="9279"/>
                    <a:pt x="6443" y="9279"/>
                  </a:cubicBezTo>
                  <a:cubicBezTo>
                    <a:pt x="6395" y="9279"/>
                    <a:pt x="6355" y="9262"/>
                    <a:pt x="6322" y="9229"/>
                  </a:cubicBezTo>
                  <a:cubicBezTo>
                    <a:pt x="5608" y="8478"/>
                    <a:pt x="1822" y="2406"/>
                    <a:pt x="1822" y="2406"/>
                  </a:cubicBezTo>
                  <a:lnTo>
                    <a:pt x="0" y="5049"/>
                  </a:lnTo>
                  <a:cubicBezTo>
                    <a:pt x="0" y="5049"/>
                    <a:pt x="3327" y="12627"/>
                    <a:pt x="6490" y="12627"/>
                  </a:cubicBezTo>
                  <a:cubicBezTo>
                    <a:pt x="6577" y="12627"/>
                    <a:pt x="6664" y="12622"/>
                    <a:pt x="6751" y="12610"/>
                  </a:cubicBezTo>
                  <a:cubicBezTo>
                    <a:pt x="9990" y="12158"/>
                    <a:pt x="12740" y="3299"/>
                    <a:pt x="12740" y="3299"/>
                  </a:cubicBezTo>
                  <a:cubicBezTo>
                    <a:pt x="12740" y="3299"/>
                    <a:pt x="13098" y="3313"/>
                    <a:pt x="13607" y="3313"/>
                  </a:cubicBezTo>
                  <a:cubicBezTo>
                    <a:pt x="14600" y="3313"/>
                    <a:pt x="16166" y="3261"/>
                    <a:pt x="16764" y="2954"/>
                  </a:cubicBezTo>
                  <a:cubicBezTo>
                    <a:pt x="17669" y="2478"/>
                    <a:pt x="17895" y="192"/>
                    <a:pt x="17574" y="61"/>
                  </a:cubicBezTo>
                  <a:cubicBezTo>
                    <a:pt x="17490" y="25"/>
                    <a:pt x="17130" y="0"/>
                    <a:pt x="16631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5"/>
            <p:cNvSpPr/>
            <p:nvPr/>
          </p:nvSpPr>
          <p:spPr>
            <a:xfrm>
              <a:off x="8336550" y="2191825"/>
              <a:ext cx="153925" cy="260475"/>
            </a:xfrm>
            <a:custGeom>
              <a:avLst/>
              <a:gdLst/>
              <a:ahLst/>
              <a:cxnLst/>
              <a:rect l="l" t="t" r="r" b="b"/>
              <a:pathLst>
                <a:path w="6157" h="10419" extrusionOk="0">
                  <a:moveTo>
                    <a:pt x="668" y="1"/>
                  </a:moveTo>
                  <a:lnTo>
                    <a:pt x="1" y="7180"/>
                  </a:lnTo>
                  <a:lnTo>
                    <a:pt x="3418" y="10419"/>
                  </a:lnTo>
                  <a:lnTo>
                    <a:pt x="6156" y="6835"/>
                  </a:lnTo>
                  <a:cubicBezTo>
                    <a:pt x="6156" y="6835"/>
                    <a:pt x="3049" y="418"/>
                    <a:pt x="6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5"/>
            <p:cNvSpPr/>
            <p:nvPr/>
          </p:nvSpPr>
          <p:spPr>
            <a:xfrm>
              <a:off x="7805550" y="2715700"/>
              <a:ext cx="531025" cy="1045100"/>
            </a:xfrm>
            <a:custGeom>
              <a:avLst/>
              <a:gdLst/>
              <a:ahLst/>
              <a:cxnLst/>
              <a:rect l="l" t="t" r="r" b="b"/>
              <a:pathLst>
                <a:path w="21241" h="41804" extrusionOk="0">
                  <a:moveTo>
                    <a:pt x="21241" y="1"/>
                  </a:moveTo>
                  <a:lnTo>
                    <a:pt x="10621" y="3489"/>
                  </a:lnTo>
                  <a:cubicBezTo>
                    <a:pt x="10621" y="3489"/>
                    <a:pt x="10109" y="16289"/>
                    <a:pt x="8585" y="22480"/>
                  </a:cubicBezTo>
                  <a:cubicBezTo>
                    <a:pt x="7049" y="28671"/>
                    <a:pt x="0" y="38708"/>
                    <a:pt x="0" y="38708"/>
                  </a:cubicBezTo>
                  <a:lnTo>
                    <a:pt x="2512" y="41804"/>
                  </a:lnTo>
                  <a:cubicBezTo>
                    <a:pt x="2512" y="41804"/>
                    <a:pt x="7930" y="37470"/>
                    <a:pt x="11775" y="29219"/>
                  </a:cubicBezTo>
                  <a:cubicBezTo>
                    <a:pt x="15621" y="20968"/>
                    <a:pt x="21241" y="1"/>
                    <a:pt x="212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5"/>
            <p:cNvSpPr/>
            <p:nvPr/>
          </p:nvSpPr>
          <p:spPr>
            <a:xfrm>
              <a:off x="7805550" y="2715700"/>
              <a:ext cx="531025" cy="1045100"/>
            </a:xfrm>
            <a:custGeom>
              <a:avLst/>
              <a:gdLst/>
              <a:ahLst/>
              <a:cxnLst/>
              <a:rect l="l" t="t" r="r" b="b"/>
              <a:pathLst>
                <a:path w="21241" h="41804" extrusionOk="0">
                  <a:moveTo>
                    <a:pt x="21241" y="1"/>
                  </a:moveTo>
                  <a:lnTo>
                    <a:pt x="10621" y="3489"/>
                  </a:lnTo>
                  <a:cubicBezTo>
                    <a:pt x="10621" y="3489"/>
                    <a:pt x="10109" y="16289"/>
                    <a:pt x="8585" y="22480"/>
                  </a:cubicBezTo>
                  <a:cubicBezTo>
                    <a:pt x="7049" y="28671"/>
                    <a:pt x="0" y="38708"/>
                    <a:pt x="0" y="38708"/>
                  </a:cubicBezTo>
                  <a:lnTo>
                    <a:pt x="2512" y="41804"/>
                  </a:lnTo>
                  <a:cubicBezTo>
                    <a:pt x="2512" y="41804"/>
                    <a:pt x="7930" y="37470"/>
                    <a:pt x="11775" y="29219"/>
                  </a:cubicBezTo>
                  <a:cubicBezTo>
                    <a:pt x="15621" y="20968"/>
                    <a:pt x="21241" y="1"/>
                    <a:pt x="2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5"/>
            <p:cNvSpPr/>
            <p:nvPr/>
          </p:nvSpPr>
          <p:spPr>
            <a:xfrm>
              <a:off x="8338950" y="3744400"/>
              <a:ext cx="95575" cy="151250"/>
            </a:xfrm>
            <a:custGeom>
              <a:avLst/>
              <a:gdLst/>
              <a:ahLst/>
              <a:cxnLst/>
              <a:rect l="l" t="t" r="r" b="b"/>
              <a:pathLst>
                <a:path w="3823" h="6050" extrusionOk="0">
                  <a:moveTo>
                    <a:pt x="2262" y="1"/>
                  </a:moveTo>
                  <a:lnTo>
                    <a:pt x="0" y="751"/>
                  </a:lnTo>
                  <a:lnTo>
                    <a:pt x="1560" y="6049"/>
                  </a:lnTo>
                  <a:lnTo>
                    <a:pt x="3822" y="5299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5"/>
            <p:cNvSpPr/>
            <p:nvPr/>
          </p:nvSpPr>
          <p:spPr>
            <a:xfrm>
              <a:off x="8367825" y="3866625"/>
              <a:ext cx="199200" cy="90825"/>
            </a:xfrm>
            <a:custGeom>
              <a:avLst/>
              <a:gdLst/>
              <a:ahLst/>
              <a:cxnLst/>
              <a:rect l="l" t="t" r="r" b="b"/>
              <a:pathLst>
                <a:path w="7968" h="3633" extrusionOk="0">
                  <a:moveTo>
                    <a:pt x="3090" y="1"/>
                  </a:moveTo>
                  <a:cubicBezTo>
                    <a:pt x="3022" y="1"/>
                    <a:pt x="2955" y="13"/>
                    <a:pt x="2893" y="41"/>
                  </a:cubicBezTo>
                  <a:lnTo>
                    <a:pt x="143" y="946"/>
                  </a:lnTo>
                  <a:cubicBezTo>
                    <a:pt x="60" y="982"/>
                    <a:pt x="0" y="1065"/>
                    <a:pt x="12" y="1172"/>
                  </a:cubicBezTo>
                  <a:lnTo>
                    <a:pt x="238" y="3327"/>
                  </a:lnTo>
                  <a:cubicBezTo>
                    <a:pt x="258" y="3511"/>
                    <a:pt x="411" y="3632"/>
                    <a:pt x="577" y="3632"/>
                  </a:cubicBezTo>
                  <a:cubicBezTo>
                    <a:pt x="615" y="3632"/>
                    <a:pt x="653" y="3626"/>
                    <a:pt x="691" y="3613"/>
                  </a:cubicBezTo>
                  <a:cubicBezTo>
                    <a:pt x="1572" y="3315"/>
                    <a:pt x="2215" y="3029"/>
                    <a:pt x="3322" y="2660"/>
                  </a:cubicBezTo>
                  <a:cubicBezTo>
                    <a:pt x="4012" y="2434"/>
                    <a:pt x="6096" y="1815"/>
                    <a:pt x="7049" y="1494"/>
                  </a:cubicBezTo>
                  <a:cubicBezTo>
                    <a:pt x="7967" y="1191"/>
                    <a:pt x="7807" y="242"/>
                    <a:pt x="7411" y="242"/>
                  </a:cubicBezTo>
                  <a:cubicBezTo>
                    <a:pt x="7401" y="242"/>
                    <a:pt x="7392" y="242"/>
                    <a:pt x="7382" y="243"/>
                  </a:cubicBezTo>
                  <a:cubicBezTo>
                    <a:pt x="6703" y="317"/>
                    <a:pt x="6074" y="353"/>
                    <a:pt x="5513" y="353"/>
                  </a:cubicBezTo>
                  <a:cubicBezTo>
                    <a:pt x="4539" y="353"/>
                    <a:pt x="3771" y="245"/>
                    <a:pt x="3310" y="41"/>
                  </a:cubicBezTo>
                  <a:cubicBezTo>
                    <a:pt x="3241" y="16"/>
                    <a:pt x="3165" y="1"/>
                    <a:pt x="3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5"/>
            <p:cNvSpPr/>
            <p:nvPr/>
          </p:nvSpPr>
          <p:spPr>
            <a:xfrm>
              <a:off x="8444900" y="3853600"/>
              <a:ext cx="28600" cy="20600"/>
            </a:xfrm>
            <a:custGeom>
              <a:avLst/>
              <a:gdLst/>
              <a:ahLst/>
              <a:cxnLst/>
              <a:rect l="l" t="t" r="r" b="b"/>
              <a:pathLst>
                <a:path w="1144" h="824" extrusionOk="0">
                  <a:moveTo>
                    <a:pt x="894" y="124"/>
                  </a:moveTo>
                  <a:cubicBezTo>
                    <a:pt x="906" y="124"/>
                    <a:pt x="918" y="127"/>
                    <a:pt x="929" y="133"/>
                  </a:cubicBezTo>
                  <a:cubicBezTo>
                    <a:pt x="932" y="131"/>
                    <a:pt x="936" y="129"/>
                    <a:pt x="940" y="129"/>
                  </a:cubicBezTo>
                  <a:cubicBezTo>
                    <a:pt x="953" y="129"/>
                    <a:pt x="971" y="145"/>
                    <a:pt x="989" y="181"/>
                  </a:cubicBezTo>
                  <a:cubicBezTo>
                    <a:pt x="1025" y="252"/>
                    <a:pt x="1025" y="324"/>
                    <a:pt x="989" y="395"/>
                  </a:cubicBezTo>
                  <a:cubicBezTo>
                    <a:pt x="775" y="598"/>
                    <a:pt x="489" y="693"/>
                    <a:pt x="191" y="693"/>
                  </a:cubicBezTo>
                  <a:cubicBezTo>
                    <a:pt x="382" y="467"/>
                    <a:pt x="608" y="276"/>
                    <a:pt x="858" y="133"/>
                  </a:cubicBezTo>
                  <a:cubicBezTo>
                    <a:pt x="870" y="127"/>
                    <a:pt x="882" y="124"/>
                    <a:pt x="894" y="124"/>
                  </a:cubicBezTo>
                  <a:close/>
                  <a:moveTo>
                    <a:pt x="923" y="0"/>
                  </a:moveTo>
                  <a:cubicBezTo>
                    <a:pt x="617" y="0"/>
                    <a:pt x="70" y="648"/>
                    <a:pt x="13" y="729"/>
                  </a:cubicBezTo>
                  <a:cubicBezTo>
                    <a:pt x="1" y="741"/>
                    <a:pt x="1" y="764"/>
                    <a:pt x="13" y="788"/>
                  </a:cubicBezTo>
                  <a:cubicBezTo>
                    <a:pt x="25" y="812"/>
                    <a:pt x="37" y="824"/>
                    <a:pt x="72" y="824"/>
                  </a:cubicBezTo>
                  <a:cubicBezTo>
                    <a:pt x="275" y="800"/>
                    <a:pt x="477" y="764"/>
                    <a:pt x="679" y="705"/>
                  </a:cubicBezTo>
                  <a:cubicBezTo>
                    <a:pt x="834" y="669"/>
                    <a:pt x="977" y="574"/>
                    <a:pt x="1072" y="443"/>
                  </a:cubicBezTo>
                  <a:cubicBezTo>
                    <a:pt x="1132" y="348"/>
                    <a:pt x="1144" y="229"/>
                    <a:pt x="1084" y="121"/>
                  </a:cubicBezTo>
                  <a:cubicBezTo>
                    <a:pt x="1072" y="62"/>
                    <a:pt x="1013" y="14"/>
                    <a:pt x="953" y="2"/>
                  </a:cubicBezTo>
                  <a:cubicBezTo>
                    <a:pt x="943" y="1"/>
                    <a:pt x="933" y="0"/>
                    <a:pt x="9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5"/>
            <p:cNvSpPr/>
            <p:nvPr/>
          </p:nvSpPr>
          <p:spPr>
            <a:xfrm>
              <a:off x="8441050" y="3845900"/>
              <a:ext cx="18475" cy="30700"/>
            </a:xfrm>
            <a:custGeom>
              <a:avLst/>
              <a:gdLst/>
              <a:ahLst/>
              <a:cxnLst/>
              <a:rect l="l" t="t" r="r" b="b"/>
              <a:pathLst>
                <a:path w="739" h="1228" extrusionOk="0">
                  <a:moveTo>
                    <a:pt x="381" y="1"/>
                  </a:moveTo>
                  <a:cubicBezTo>
                    <a:pt x="368" y="19"/>
                    <a:pt x="356" y="39"/>
                    <a:pt x="345" y="59"/>
                  </a:cubicBezTo>
                  <a:lnTo>
                    <a:pt x="345" y="59"/>
                  </a:lnTo>
                  <a:cubicBezTo>
                    <a:pt x="361" y="54"/>
                    <a:pt x="377" y="51"/>
                    <a:pt x="393" y="48"/>
                  </a:cubicBezTo>
                  <a:cubicBezTo>
                    <a:pt x="415" y="39"/>
                    <a:pt x="437" y="35"/>
                    <a:pt x="459" y="35"/>
                  </a:cubicBezTo>
                  <a:cubicBezTo>
                    <a:pt x="464" y="35"/>
                    <a:pt x="469" y="35"/>
                    <a:pt x="474" y="35"/>
                  </a:cubicBezTo>
                  <a:lnTo>
                    <a:pt x="474" y="35"/>
                  </a:lnTo>
                  <a:cubicBezTo>
                    <a:pt x="458" y="18"/>
                    <a:pt x="437" y="8"/>
                    <a:pt x="417" y="1"/>
                  </a:cubicBezTo>
                  <a:close/>
                  <a:moveTo>
                    <a:pt x="474" y="35"/>
                  </a:moveTo>
                  <a:cubicBezTo>
                    <a:pt x="486" y="48"/>
                    <a:pt x="495" y="64"/>
                    <a:pt x="500" y="84"/>
                  </a:cubicBezTo>
                  <a:cubicBezTo>
                    <a:pt x="583" y="215"/>
                    <a:pt x="417" y="691"/>
                    <a:pt x="250" y="941"/>
                  </a:cubicBezTo>
                  <a:cubicBezTo>
                    <a:pt x="179" y="679"/>
                    <a:pt x="191" y="406"/>
                    <a:pt x="274" y="298"/>
                  </a:cubicBezTo>
                  <a:lnTo>
                    <a:pt x="286" y="298"/>
                  </a:lnTo>
                  <a:cubicBezTo>
                    <a:pt x="286" y="215"/>
                    <a:pt x="307" y="132"/>
                    <a:pt x="345" y="59"/>
                  </a:cubicBezTo>
                  <a:lnTo>
                    <a:pt x="345" y="59"/>
                  </a:lnTo>
                  <a:cubicBezTo>
                    <a:pt x="279" y="80"/>
                    <a:pt x="219" y="124"/>
                    <a:pt x="191" y="191"/>
                  </a:cubicBezTo>
                  <a:cubicBezTo>
                    <a:pt x="0" y="489"/>
                    <a:pt x="167" y="1156"/>
                    <a:pt x="167" y="1191"/>
                  </a:cubicBezTo>
                  <a:cubicBezTo>
                    <a:pt x="179" y="1215"/>
                    <a:pt x="191" y="1227"/>
                    <a:pt x="214" y="1227"/>
                  </a:cubicBezTo>
                  <a:cubicBezTo>
                    <a:pt x="226" y="1227"/>
                    <a:pt x="226" y="1215"/>
                    <a:pt x="238" y="1203"/>
                  </a:cubicBezTo>
                  <a:lnTo>
                    <a:pt x="262" y="1203"/>
                  </a:lnTo>
                  <a:cubicBezTo>
                    <a:pt x="452" y="1001"/>
                    <a:pt x="738" y="346"/>
                    <a:pt x="607" y="132"/>
                  </a:cubicBezTo>
                  <a:cubicBezTo>
                    <a:pt x="583" y="75"/>
                    <a:pt x="531" y="40"/>
                    <a:pt x="474" y="3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5"/>
            <p:cNvSpPr/>
            <p:nvPr/>
          </p:nvSpPr>
          <p:spPr>
            <a:xfrm>
              <a:off x="7998425" y="2681175"/>
              <a:ext cx="435800" cy="1124575"/>
            </a:xfrm>
            <a:custGeom>
              <a:avLst/>
              <a:gdLst/>
              <a:ahLst/>
              <a:cxnLst/>
              <a:rect l="l" t="t" r="r" b="b"/>
              <a:pathLst>
                <a:path w="17432" h="44983" extrusionOk="0">
                  <a:moveTo>
                    <a:pt x="870" y="1"/>
                  </a:moveTo>
                  <a:lnTo>
                    <a:pt x="870" y="1"/>
                  </a:lnTo>
                  <a:cubicBezTo>
                    <a:pt x="0" y="3942"/>
                    <a:pt x="84" y="8026"/>
                    <a:pt x="1120" y="11931"/>
                  </a:cubicBezTo>
                  <a:cubicBezTo>
                    <a:pt x="2417" y="16622"/>
                    <a:pt x="13562" y="44982"/>
                    <a:pt x="13562" y="44982"/>
                  </a:cubicBezTo>
                  <a:lnTo>
                    <a:pt x="17431" y="43863"/>
                  </a:lnTo>
                  <a:lnTo>
                    <a:pt x="9240" y="10121"/>
                  </a:lnTo>
                  <a:cubicBezTo>
                    <a:pt x="9240" y="10121"/>
                    <a:pt x="12300" y="5775"/>
                    <a:pt x="13526" y="1382"/>
                  </a:cubicBezTo>
                  <a:lnTo>
                    <a:pt x="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5"/>
            <p:cNvSpPr/>
            <p:nvPr/>
          </p:nvSpPr>
          <p:spPr>
            <a:xfrm>
              <a:off x="8298175" y="3748875"/>
              <a:ext cx="152125" cy="80975"/>
            </a:xfrm>
            <a:custGeom>
              <a:avLst/>
              <a:gdLst/>
              <a:ahLst/>
              <a:cxnLst/>
              <a:rect l="l" t="t" r="r" b="b"/>
              <a:pathLst>
                <a:path w="6085" h="3239" extrusionOk="0">
                  <a:moveTo>
                    <a:pt x="5751" y="0"/>
                  </a:moveTo>
                  <a:lnTo>
                    <a:pt x="0" y="1560"/>
                  </a:lnTo>
                  <a:lnTo>
                    <a:pt x="1214" y="3239"/>
                  </a:lnTo>
                  <a:lnTo>
                    <a:pt x="6084" y="1608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5"/>
            <p:cNvSpPr/>
            <p:nvPr/>
          </p:nvSpPr>
          <p:spPr>
            <a:xfrm>
              <a:off x="8298175" y="3748875"/>
              <a:ext cx="152125" cy="80975"/>
            </a:xfrm>
            <a:custGeom>
              <a:avLst/>
              <a:gdLst/>
              <a:ahLst/>
              <a:cxnLst/>
              <a:rect l="l" t="t" r="r" b="b"/>
              <a:pathLst>
                <a:path w="6085" h="3239" extrusionOk="0">
                  <a:moveTo>
                    <a:pt x="5751" y="0"/>
                  </a:moveTo>
                  <a:lnTo>
                    <a:pt x="0" y="1560"/>
                  </a:lnTo>
                  <a:lnTo>
                    <a:pt x="1214" y="3239"/>
                  </a:lnTo>
                  <a:lnTo>
                    <a:pt x="6084" y="1608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5"/>
            <p:cNvSpPr/>
            <p:nvPr/>
          </p:nvSpPr>
          <p:spPr>
            <a:xfrm>
              <a:off x="7774000" y="3659875"/>
              <a:ext cx="122950" cy="136950"/>
            </a:xfrm>
            <a:custGeom>
              <a:avLst/>
              <a:gdLst/>
              <a:ahLst/>
              <a:cxnLst/>
              <a:rect l="l" t="t" r="r" b="b"/>
              <a:pathLst>
                <a:path w="4918" h="5478" extrusionOk="0">
                  <a:moveTo>
                    <a:pt x="965" y="0"/>
                  </a:moveTo>
                  <a:lnTo>
                    <a:pt x="0" y="1834"/>
                  </a:lnTo>
                  <a:lnTo>
                    <a:pt x="3608" y="5477"/>
                  </a:lnTo>
                  <a:lnTo>
                    <a:pt x="4917" y="4465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5"/>
            <p:cNvSpPr/>
            <p:nvPr/>
          </p:nvSpPr>
          <p:spPr>
            <a:xfrm>
              <a:off x="7774000" y="3659875"/>
              <a:ext cx="122950" cy="136950"/>
            </a:xfrm>
            <a:custGeom>
              <a:avLst/>
              <a:gdLst/>
              <a:ahLst/>
              <a:cxnLst/>
              <a:rect l="l" t="t" r="r" b="b"/>
              <a:pathLst>
                <a:path w="4918" h="5478" extrusionOk="0">
                  <a:moveTo>
                    <a:pt x="965" y="0"/>
                  </a:moveTo>
                  <a:lnTo>
                    <a:pt x="0" y="1834"/>
                  </a:lnTo>
                  <a:lnTo>
                    <a:pt x="3608" y="5477"/>
                  </a:lnTo>
                  <a:lnTo>
                    <a:pt x="4917" y="4465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5"/>
            <p:cNvSpPr/>
            <p:nvPr/>
          </p:nvSpPr>
          <p:spPr>
            <a:xfrm>
              <a:off x="7988900" y="2161900"/>
              <a:ext cx="415850" cy="661875"/>
            </a:xfrm>
            <a:custGeom>
              <a:avLst/>
              <a:gdLst/>
              <a:ahLst/>
              <a:cxnLst/>
              <a:rect l="l" t="t" r="r" b="b"/>
              <a:pathLst>
                <a:path w="16634" h="26475" extrusionOk="0">
                  <a:moveTo>
                    <a:pt x="5337" y="0"/>
                  </a:moveTo>
                  <a:cubicBezTo>
                    <a:pt x="4475" y="0"/>
                    <a:pt x="3611" y="36"/>
                    <a:pt x="2739" y="103"/>
                  </a:cubicBezTo>
                  <a:cubicBezTo>
                    <a:pt x="2977" y="2758"/>
                    <a:pt x="3013" y="5425"/>
                    <a:pt x="2846" y="8080"/>
                  </a:cubicBezTo>
                  <a:cubicBezTo>
                    <a:pt x="2751" y="9937"/>
                    <a:pt x="2560" y="11687"/>
                    <a:pt x="2370" y="13283"/>
                  </a:cubicBezTo>
                  <a:cubicBezTo>
                    <a:pt x="1894" y="16998"/>
                    <a:pt x="0" y="23891"/>
                    <a:pt x="0" y="23891"/>
                  </a:cubicBezTo>
                  <a:lnTo>
                    <a:pt x="9787" y="26475"/>
                  </a:lnTo>
                  <a:lnTo>
                    <a:pt x="10680" y="22153"/>
                  </a:lnTo>
                  <a:lnTo>
                    <a:pt x="11585" y="26475"/>
                  </a:lnTo>
                  <a:lnTo>
                    <a:pt x="13526" y="25284"/>
                  </a:lnTo>
                  <a:cubicBezTo>
                    <a:pt x="16562" y="15676"/>
                    <a:pt x="16633" y="5984"/>
                    <a:pt x="16252" y="3198"/>
                  </a:cubicBezTo>
                  <a:cubicBezTo>
                    <a:pt x="16133" y="2258"/>
                    <a:pt x="15479" y="1484"/>
                    <a:pt x="14574" y="1198"/>
                  </a:cubicBezTo>
                  <a:cubicBezTo>
                    <a:pt x="14121" y="1055"/>
                    <a:pt x="13609" y="900"/>
                    <a:pt x="13062" y="769"/>
                  </a:cubicBezTo>
                  <a:cubicBezTo>
                    <a:pt x="12847" y="734"/>
                    <a:pt x="12633" y="674"/>
                    <a:pt x="12419" y="638"/>
                  </a:cubicBezTo>
                  <a:cubicBezTo>
                    <a:pt x="10633" y="329"/>
                    <a:pt x="8835" y="138"/>
                    <a:pt x="7037" y="43"/>
                  </a:cubicBezTo>
                  <a:cubicBezTo>
                    <a:pt x="6692" y="31"/>
                    <a:pt x="6346" y="19"/>
                    <a:pt x="6001" y="7"/>
                  </a:cubicBezTo>
                  <a:cubicBezTo>
                    <a:pt x="5780" y="2"/>
                    <a:pt x="5559" y="0"/>
                    <a:pt x="5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5"/>
            <p:cNvSpPr/>
            <p:nvPr/>
          </p:nvSpPr>
          <p:spPr>
            <a:xfrm>
              <a:off x="8164825" y="2012650"/>
              <a:ext cx="141025" cy="202700"/>
            </a:xfrm>
            <a:custGeom>
              <a:avLst/>
              <a:gdLst/>
              <a:ahLst/>
              <a:cxnLst/>
              <a:rect l="l" t="t" r="r" b="b"/>
              <a:pathLst>
                <a:path w="5641" h="8108" extrusionOk="0">
                  <a:moveTo>
                    <a:pt x="1191" y="0"/>
                  </a:moveTo>
                  <a:lnTo>
                    <a:pt x="1191" y="0"/>
                  </a:lnTo>
                  <a:cubicBezTo>
                    <a:pt x="1345" y="1763"/>
                    <a:pt x="1345" y="4977"/>
                    <a:pt x="0" y="6001"/>
                  </a:cubicBezTo>
                  <a:cubicBezTo>
                    <a:pt x="964" y="7239"/>
                    <a:pt x="2405" y="8001"/>
                    <a:pt x="3977" y="8097"/>
                  </a:cubicBezTo>
                  <a:cubicBezTo>
                    <a:pt x="4064" y="8104"/>
                    <a:pt x="4146" y="8108"/>
                    <a:pt x="4225" y="8108"/>
                  </a:cubicBezTo>
                  <a:cubicBezTo>
                    <a:pt x="5486" y="8108"/>
                    <a:pt x="5640" y="7156"/>
                    <a:pt x="5394" y="6585"/>
                  </a:cubicBezTo>
                  <a:cubicBezTo>
                    <a:pt x="3512" y="5918"/>
                    <a:pt x="3715" y="4489"/>
                    <a:pt x="4203" y="3179"/>
                  </a:cubicBezTo>
                  <a:lnTo>
                    <a:pt x="1191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5"/>
            <p:cNvSpPr/>
            <p:nvPr/>
          </p:nvSpPr>
          <p:spPr>
            <a:xfrm>
              <a:off x="8221675" y="2045100"/>
              <a:ext cx="47925" cy="70275"/>
            </a:xfrm>
            <a:custGeom>
              <a:avLst/>
              <a:gdLst/>
              <a:ahLst/>
              <a:cxnLst/>
              <a:rect l="l" t="t" r="r" b="b"/>
              <a:pathLst>
                <a:path w="1917" h="2811" extrusionOk="0">
                  <a:moveTo>
                    <a:pt x="143" y="0"/>
                  </a:moveTo>
                  <a:cubicBezTo>
                    <a:pt x="36" y="298"/>
                    <a:pt x="0" y="607"/>
                    <a:pt x="12" y="929"/>
                  </a:cubicBezTo>
                  <a:cubicBezTo>
                    <a:pt x="0" y="1715"/>
                    <a:pt x="917" y="2631"/>
                    <a:pt x="1643" y="2810"/>
                  </a:cubicBezTo>
                  <a:cubicBezTo>
                    <a:pt x="1715" y="2500"/>
                    <a:pt x="1798" y="2179"/>
                    <a:pt x="1917" y="1881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5"/>
            <p:cNvSpPr/>
            <p:nvPr/>
          </p:nvSpPr>
          <p:spPr>
            <a:xfrm>
              <a:off x="8189225" y="1868700"/>
              <a:ext cx="181600" cy="233650"/>
            </a:xfrm>
            <a:custGeom>
              <a:avLst/>
              <a:gdLst/>
              <a:ahLst/>
              <a:cxnLst/>
              <a:rect l="l" t="t" r="r" b="b"/>
              <a:pathLst>
                <a:path w="7264" h="9346" extrusionOk="0">
                  <a:moveTo>
                    <a:pt x="3522" y="0"/>
                  </a:moveTo>
                  <a:cubicBezTo>
                    <a:pt x="1867" y="0"/>
                    <a:pt x="352" y="1294"/>
                    <a:pt x="298" y="3127"/>
                  </a:cubicBezTo>
                  <a:cubicBezTo>
                    <a:pt x="179" y="5485"/>
                    <a:pt x="0" y="6866"/>
                    <a:pt x="1060" y="8187"/>
                  </a:cubicBezTo>
                  <a:cubicBezTo>
                    <a:pt x="1691" y="8985"/>
                    <a:pt x="2550" y="9345"/>
                    <a:pt x="3406" y="9345"/>
                  </a:cubicBezTo>
                  <a:cubicBezTo>
                    <a:pt x="4697" y="9345"/>
                    <a:pt x="5983" y="8526"/>
                    <a:pt x="6477" y="7151"/>
                  </a:cubicBezTo>
                  <a:cubicBezTo>
                    <a:pt x="7204" y="5092"/>
                    <a:pt x="7263" y="1579"/>
                    <a:pt x="5072" y="401"/>
                  </a:cubicBezTo>
                  <a:cubicBezTo>
                    <a:pt x="4569" y="126"/>
                    <a:pt x="4038" y="0"/>
                    <a:pt x="3522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5"/>
            <p:cNvSpPr/>
            <p:nvPr/>
          </p:nvSpPr>
          <p:spPr>
            <a:xfrm>
              <a:off x="8282975" y="1965000"/>
              <a:ext cx="12525" cy="17325"/>
            </a:xfrm>
            <a:custGeom>
              <a:avLst/>
              <a:gdLst/>
              <a:ahLst/>
              <a:cxnLst/>
              <a:rect l="l" t="t" r="r" b="b"/>
              <a:pathLst>
                <a:path w="501" h="693" extrusionOk="0">
                  <a:moveTo>
                    <a:pt x="285" y="1"/>
                  </a:moveTo>
                  <a:cubicBezTo>
                    <a:pt x="170" y="1"/>
                    <a:pt x="59" y="140"/>
                    <a:pt x="37" y="323"/>
                  </a:cubicBezTo>
                  <a:cubicBezTo>
                    <a:pt x="1" y="501"/>
                    <a:pt x="96" y="680"/>
                    <a:pt x="227" y="692"/>
                  </a:cubicBezTo>
                  <a:cubicBezTo>
                    <a:pt x="232" y="692"/>
                    <a:pt x="236" y="693"/>
                    <a:pt x="241" y="693"/>
                  </a:cubicBezTo>
                  <a:cubicBezTo>
                    <a:pt x="355" y="693"/>
                    <a:pt x="466" y="554"/>
                    <a:pt x="489" y="370"/>
                  </a:cubicBezTo>
                  <a:cubicBezTo>
                    <a:pt x="501" y="168"/>
                    <a:pt x="418" y="13"/>
                    <a:pt x="298" y="1"/>
                  </a:cubicBezTo>
                  <a:cubicBezTo>
                    <a:pt x="294" y="1"/>
                    <a:pt x="289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5"/>
            <p:cNvSpPr/>
            <p:nvPr/>
          </p:nvSpPr>
          <p:spPr>
            <a:xfrm>
              <a:off x="8336850" y="1970650"/>
              <a:ext cx="12825" cy="17375"/>
            </a:xfrm>
            <a:custGeom>
              <a:avLst/>
              <a:gdLst/>
              <a:ahLst/>
              <a:cxnLst/>
              <a:rect l="l" t="t" r="r" b="b"/>
              <a:pathLst>
                <a:path w="513" h="695" extrusionOk="0">
                  <a:moveTo>
                    <a:pt x="284" y="1"/>
                  </a:moveTo>
                  <a:cubicBezTo>
                    <a:pt x="160" y="1"/>
                    <a:pt x="59" y="151"/>
                    <a:pt x="37" y="323"/>
                  </a:cubicBezTo>
                  <a:cubicBezTo>
                    <a:pt x="1" y="514"/>
                    <a:pt x="96" y="680"/>
                    <a:pt x="227" y="692"/>
                  </a:cubicBezTo>
                  <a:cubicBezTo>
                    <a:pt x="235" y="694"/>
                    <a:pt x="243" y="695"/>
                    <a:pt x="251" y="695"/>
                  </a:cubicBezTo>
                  <a:cubicBezTo>
                    <a:pt x="362" y="695"/>
                    <a:pt x="467" y="548"/>
                    <a:pt x="489" y="371"/>
                  </a:cubicBezTo>
                  <a:cubicBezTo>
                    <a:pt x="513" y="180"/>
                    <a:pt x="418" y="14"/>
                    <a:pt x="298" y="2"/>
                  </a:cubicBezTo>
                  <a:cubicBezTo>
                    <a:pt x="294" y="1"/>
                    <a:pt x="289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5"/>
            <p:cNvSpPr/>
            <p:nvPr/>
          </p:nvSpPr>
          <p:spPr>
            <a:xfrm>
              <a:off x="8315425" y="1979600"/>
              <a:ext cx="23550" cy="46750"/>
            </a:xfrm>
            <a:custGeom>
              <a:avLst/>
              <a:gdLst/>
              <a:ahLst/>
              <a:cxnLst/>
              <a:rect l="l" t="t" r="r" b="b"/>
              <a:pathLst>
                <a:path w="942" h="1870" extrusionOk="0">
                  <a:moveTo>
                    <a:pt x="191" y="1"/>
                  </a:moveTo>
                  <a:lnTo>
                    <a:pt x="1" y="1799"/>
                  </a:lnTo>
                  <a:cubicBezTo>
                    <a:pt x="125" y="1847"/>
                    <a:pt x="256" y="1870"/>
                    <a:pt x="386" y="1870"/>
                  </a:cubicBezTo>
                  <a:cubicBezTo>
                    <a:pt x="579" y="1870"/>
                    <a:pt x="771" y="1820"/>
                    <a:pt x="941" y="1727"/>
                  </a:cubicBezTo>
                  <a:cubicBezTo>
                    <a:pt x="608" y="1191"/>
                    <a:pt x="358" y="608"/>
                    <a:pt x="191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5"/>
            <p:cNvSpPr/>
            <p:nvPr/>
          </p:nvSpPr>
          <p:spPr>
            <a:xfrm>
              <a:off x="8266600" y="1939800"/>
              <a:ext cx="27725" cy="14050"/>
            </a:xfrm>
            <a:custGeom>
              <a:avLst/>
              <a:gdLst/>
              <a:ahLst/>
              <a:cxnLst/>
              <a:rect l="l" t="t" r="r" b="b"/>
              <a:pathLst>
                <a:path w="1109" h="562" extrusionOk="0">
                  <a:moveTo>
                    <a:pt x="864" y="0"/>
                  </a:moveTo>
                  <a:cubicBezTo>
                    <a:pt x="554" y="0"/>
                    <a:pt x="255" y="138"/>
                    <a:pt x="37" y="366"/>
                  </a:cubicBezTo>
                  <a:cubicBezTo>
                    <a:pt x="1" y="414"/>
                    <a:pt x="1" y="486"/>
                    <a:pt x="37" y="533"/>
                  </a:cubicBezTo>
                  <a:lnTo>
                    <a:pt x="96" y="557"/>
                  </a:lnTo>
                  <a:cubicBezTo>
                    <a:pt x="105" y="560"/>
                    <a:pt x="115" y="561"/>
                    <a:pt x="125" y="561"/>
                  </a:cubicBezTo>
                  <a:cubicBezTo>
                    <a:pt x="154" y="561"/>
                    <a:pt x="185" y="548"/>
                    <a:pt x="203" y="521"/>
                  </a:cubicBezTo>
                  <a:cubicBezTo>
                    <a:pt x="376" y="327"/>
                    <a:pt x="628" y="220"/>
                    <a:pt x="887" y="220"/>
                  </a:cubicBezTo>
                  <a:cubicBezTo>
                    <a:pt x="913" y="220"/>
                    <a:pt x="939" y="221"/>
                    <a:pt x="965" y="224"/>
                  </a:cubicBezTo>
                  <a:cubicBezTo>
                    <a:pt x="973" y="225"/>
                    <a:pt x="981" y="226"/>
                    <a:pt x="988" y="226"/>
                  </a:cubicBezTo>
                  <a:cubicBezTo>
                    <a:pt x="1039" y="226"/>
                    <a:pt x="1086" y="192"/>
                    <a:pt x="1096" y="140"/>
                  </a:cubicBezTo>
                  <a:cubicBezTo>
                    <a:pt x="1108" y="81"/>
                    <a:pt x="1073" y="21"/>
                    <a:pt x="1013" y="9"/>
                  </a:cubicBezTo>
                  <a:lnTo>
                    <a:pt x="1001" y="9"/>
                  </a:lnTo>
                  <a:cubicBezTo>
                    <a:pt x="955" y="3"/>
                    <a:pt x="910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5"/>
            <p:cNvSpPr/>
            <p:nvPr/>
          </p:nvSpPr>
          <p:spPr>
            <a:xfrm>
              <a:off x="8259175" y="2016700"/>
              <a:ext cx="33350" cy="26925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74" y="0"/>
                  </a:moveTo>
                  <a:cubicBezTo>
                    <a:pt x="66" y="0"/>
                    <a:pt x="57" y="2"/>
                    <a:pt x="48" y="5"/>
                  </a:cubicBezTo>
                  <a:cubicBezTo>
                    <a:pt x="24" y="17"/>
                    <a:pt x="0" y="53"/>
                    <a:pt x="12" y="77"/>
                  </a:cubicBezTo>
                  <a:cubicBezTo>
                    <a:pt x="238" y="600"/>
                    <a:pt x="703" y="969"/>
                    <a:pt x="1262" y="1077"/>
                  </a:cubicBezTo>
                  <a:lnTo>
                    <a:pt x="1274" y="1053"/>
                  </a:lnTo>
                  <a:cubicBezTo>
                    <a:pt x="1278" y="1055"/>
                    <a:pt x="1283" y="1056"/>
                    <a:pt x="1288" y="1056"/>
                  </a:cubicBezTo>
                  <a:cubicBezTo>
                    <a:pt x="1310" y="1056"/>
                    <a:pt x="1334" y="1035"/>
                    <a:pt x="1334" y="1005"/>
                  </a:cubicBezTo>
                  <a:cubicBezTo>
                    <a:pt x="1334" y="981"/>
                    <a:pt x="1310" y="946"/>
                    <a:pt x="1286" y="946"/>
                  </a:cubicBezTo>
                  <a:cubicBezTo>
                    <a:pt x="774" y="839"/>
                    <a:pt x="346" y="505"/>
                    <a:pt x="131" y="29"/>
                  </a:cubicBezTo>
                  <a:cubicBezTo>
                    <a:pt x="114" y="11"/>
                    <a:pt x="96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5"/>
            <p:cNvSpPr/>
            <p:nvPr/>
          </p:nvSpPr>
          <p:spPr>
            <a:xfrm>
              <a:off x="8344000" y="1941150"/>
              <a:ext cx="22650" cy="21750"/>
            </a:xfrm>
            <a:custGeom>
              <a:avLst/>
              <a:gdLst/>
              <a:ahLst/>
              <a:cxnLst/>
              <a:rect l="l" t="t" r="r" b="b"/>
              <a:pathLst>
                <a:path w="906" h="870" extrusionOk="0">
                  <a:moveTo>
                    <a:pt x="120" y="1"/>
                  </a:moveTo>
                  <a:cubicBezTo>
                    <a:pt x="69" y="1"/>
                    <a:pt x="23" y="34"/>
                    <a:pt x="12" y="86"/>
                  </a:cubicBezTo>
                  <a:cubicBezTo>
                    <a:pt x="1" y="146"/>
                    <a:pt x="36" y="205"/>
                    <a:pt x="96" y="217"/>
                  </a:cubicBezTo>
                  <a:cubicBezTo>
                    <a:pt x="370" y="301"/>
                    <a:pt x="584" y="515"/>
                    <a:pt x="679" y="789"/>
                  </a:cubicBezTo>
                  <a:cubicBezTo>
                    <a:pt x="691" y="824"/>
                    <a:pt x="715" y="848"/>
                    <a:pt x="763" y="860"/>
                  </a:cubicBezTo>
                  <a:cubicBezTo>
                    <a:pt x="769" y="866"/>
                    <a:pt x="777" y="869"/>
                    <a:pt x="788" y="869"/>
                  </a:cubicBezTo>
                  <a:cubicBezTo>
                    <a:pt x="798" y="869"/>
                    <a:pt x="810" y="866"/>
                    <a:pt x="822" y="860"/>
                  </a:cubicBezTo>
                  <a:cubicBezTo>
                    <a:pt x="882" y="836"/>
                    <a:pt x="905" y="777"/>
                    <a:pt x="894" y="717"/>
                  </a:cubicBezTo>
                  <a:cubicBezTo>
                    <a:pt x="774" y="372"/>
                    <a:pt x="501" y="98"/>
                    <a:pt x="143" y="3"/>
                  </a:cubicBezTo>
                  <a:cubicBezTo>
                    <a:pt x="136" y="1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5"/>
            <p:cNvSpPr/>
            <p:nvPr/>
          </p:nvSpPr>
          <p:spPr>
            <a:xfrm>
              <a:off x="8147250" y="1848200"/>
              <a:ext cx="226850" cy="212700"/>
            </a:xfrm>
            <a:custGeom>
              <a:avLst/>
              <a:gdLst/>
              <a:ahLst/>
              <a:cxnLst/>
              <a:rect l="l" t="t" r="r" b="b"/>
              <a:pathLst>
                <a:path w="9074" h="8508" extrusionOk="0">
                  <a:moveTo>
                    <a:pt x="5291" y="1"/>
                  </a:moveTo>
                  <a:cubicBezTo>
                    <a:pt x="4971" y="1"/>
                    <a:pt x="4632" y="24"/>
                    <a:pt x="4275" y="78"/>
                  </a:cubicBezTo>
                  <a:cubicBezTo>
                    <a:pt x="1179" y="554"/>
                    <a:pt x="1" y="2233"/>
                    <a:pt x="346" y="4983"/>
                  </a:cubicBezTo>
                  <a:cubicBezTo>
                    <a:pt x="679" y="7733"/>
                    <a:pt x="2013" y="8507"/>
                    <a:pt x="2013" y="8507"/>
                  </a:cubicBezTo>
                  <a:cubicBezTo>
                    <a:pt x="2013" y="8507"/>
                    <a:pt x="1691" y="6412"/>
                    <a:pt x="1882" y="5971"/>
                  </a:cubicBezTo>
                  <a:cubicBezTo>
                    <a:pt x="1952" y="5819"/>
                    <a:pt x="2032" y="5769"/>
                    <a:pt x="2106" y="5769"/>
                  </a:cubicBezTo>
                  <a:cubicBezTo>
                    <a:pt x="2248" y="5769"/>
                    <a:pt x="2370" y="5947"/>
                    <a:pt x="2370" y="5947"/>
                  </a:cubicBezTo>
                  <a:cubicBezTo>
                    <a:pt x="2370" y="5947"/>
                    <a:pt x="3858" y="4007"/>
                    <a:pt x="3489" y="2233"/>
                  </a:cubicBezTo>
                  <a:cubicBezTo>
                    <a:pt x="3632" y="2214"/>
                    <a:pt x="3775" y="2204"/>
                    <a:pt x="3917" y="2204"/>
                  </a:cubicBezTo>
                  <a:cubicBezTo>
                    <a:pt x="4584" y="2204"/>
                    <a:pt x="5242" y="2408"/>
                    <a:pt x="5811" y="2780"/>
                  </a:cubicBezTo>
                  <a:cubicBezTo>
                    <a:pt x="5823" y="2506"/>
                    <a:pt x="5811" y="2233"/>
                    <a:pt x="5751" y="1959"/>
                  </a:cubicBezTo>
                  <a:lnTo>
                    <a:pt x="5751" y="1959"/>
                  </a:lnTo>
                  <a:cubicBezTo>
                    <a:pt x="5752" y="1959"/>
                    <a:pt x="7871" y="2102"/>
                    <a:pt x="8906" y="3447"/>
                  </a:cubicBezTo>
                  <a:cubicBezTo>
                    <a:pt x="8895" y="2661"/>
                    <a:pt x="8621" y="1899"/>
                    <a:pt x="8144" y="1292"/>
                  </a:cubicBezTo>
                  <a:cubicBezTo>
                    <a:pt x="8241" y="1273"/>
                    <a:pt x="8339" y="1264"/>
                    <a:pt x="8437" y="1264"/>
                  </a:cubicBezTo>
                  <a:cubicBezTo>
                    <a:pt x="8653" y="1264"/>
                    <a:pt x="8868" y="1309"/>
                    <a:pt x="9073" y="1399"/>
                  </a:cubicBezTo>
                  <a:cubicBezTo>
                    <a:pt x="9073" y="1399"/>
                    <a:pt x="7749" y="1"/>
                    <a:pt x="5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5"/>
            <p:cNvSpPr/>
            <p:nvPr/>
          </p:nvSpPr>
          <p:spPr>
            <a:xfrm>
              <a:off x="8155300" y="1970900"/>
              <a:ext cx="68400" cy="67525"/>
            </a:xfrm>
            <a:custGeom>
              <a:avLst/>
              <a:gdLst/>
              <a:ahLst/>
              <a:cxnLst/>
              <a:rect l="l" t="t" r="r" b="b"/>
              <a:pathLst>
                <a:path w="2736" h="2701" extrusionOk="0">
                  <a:moveTo>
                    <a:pt x="1143" y="1"/>
                  </a:moveTo>
                  <a:cubicBezTo>
                    <a:pt x="1120" y="1"/>
                    <a:pt x="1096" y="2"/>
                    <a:pt x="1072" y="4"/>
                  </a:cubicBezTo>
                  <a:cubicBezTo>
                    <a:pt x="298" y="63"/>
                    <a:pt x="0" y="849"/>
                    <a:pt x="310" y="1516"/>
                  </a:cubicBezTo>
                  <a:cubicBezTo>
                    <a:pt x="572" y="2039"/>
                    <a:pt x="1036" y="2456"/>
                    <a:pt x="1595" y="2647"/>
                  </a:cubicBezTo>
                  <a:cubicBezTo>
                    <a:pt x="1707" y="2684"/>
                    <a:pt x="1811" y="2701"/>
                    <a:pt x="1906" y="2701"/>
                  </a:cubicBezTo>
                  <a:cubicBezTo>
                    <a:pt x="2456" y="2701"/>
                    <a:pt x="2736" y="2134"/>
                    <a:pt x="2584" y="1516"/>
                  </a:cubicBezTo>
                  <a:cubicBezTo>
                    <a:pt x="2434" y="892"/>
                    <a:pt x="1892" y="1"/>
                    <a:pt x="1143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5"/>
            <p:cNvSpPr/>
            <p:nvPr/>
          </p:nvSpPr>
          <p:spPr>
            <a:xfrm>
              <a:off x="8130875" y="1795825"/>
              <a:ext cx="185175" cy="157900"/>
            </a:xfrm>
            <a:custGeom>
              <a:avLst/>
              <a:gdLst/>
              <a:ahLst/>
              <a:cxnLst/>
              <a:rect l="l" t="t" r="r" b="b"/>
              <a:pathLst>
                <a:path w="7407" h="6316" extrusionOk="0">
                  <a:moveTo>
                    <a:pt x="4430" y="1"/>
                  </a:moveTo>
                  <a:cubicBezTo>
                    <a:pt x="3680" y="1"/>
                    <a:pt x="1015" y="689"/>
                    <a:pt x="120" y="2696"/>
                  </a:cubicBezTo>
                  <a:cubicBezTo>
                    <a:pt x="1" y="2935"/>
                    <a:pt x="191" y="3792"/>
                    <a:pt x="417" y="4613"/>
                  </a:cubicBezTo>
                  <a:cubicBezTo>
                    <a:pt x="536" y="5042"/>
                    <a:pt x="667" y="5459"/>
                    <a:pt x="763" y="5780"/>
                  </a:cubicBezTo>
                  <a:cubicBezTo>
                    <a:pt x="858" y="6102"/>
                    <a:pt x="929" y="6316"/>
                    <a:pt x="929" y="6316"/>
                  </a:cubicBezTo>
                  <a:cubicBezTo>
                    <a:pt x="929" y="6316"/>
                    <a:pt x="1513" y="4685"/>
                    <a:pt x="3799" y="3435"/>
                  </a:cubicBezTo>
                  <a:cubicBezTo>
                    <a:pt x="4263" y="3173"/>
                    <a:pt x="4751" y="2958"/>
                    <a:pt x="5251" y="2780"/>
                  </a:cubicBezTo>
                  <a:cubicBezTo>
                    <a:pt x="5954" y="2530"/>
                    <a:pt x="6668" y="2351"/>
                    <a:pt x="7406" y="2232"/>
                  </a:cubicBezTo>
                  <a:lnTo>
                    <a:pt x="7347" y="2173"/>
                  </a:lnTo>
                  <a:cubicBezTo>
                    <a:pt x="7216" y="2065"/>
                    <a:pt x="6906" y="1780"/>
                    <a:pt x="6537" y="1482"/>
                  </a:cubicBezTo>
                  <a:cubicBezTo>
                    <a:pt x="5799" y="875"/>
                    <a:pt x="4835" y="89"/>
                    <a:pt x="4585" y="18"/>
                  </a:cubicBezTo>
                  <a:cubicBezTo>
                    <a:pt x="4551" y="7"/>
                    <a:pt x="4498" y="1"/>
                    <a:pt x="44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5"/>
            <p:cNvSpPr/>
            <p:nvPr/>
          </p:nvSpPr>
          <p:spPr>
            <a:xfrm>
              <a:off x="8092000" y="1833700"/>
              <a:ext cx="382700" cy="162025"/>
            </a:xfrm>
            <a:custGeom>
              <a:avLst/>
              <a:gdLst/>
              <a:ahLst/>
              <a:cxnLst/>
              <a:rect l="l" t="t" r="r" b="b"/>
              <a:pathLst>
                <a:path w="15308" h="6481" extrusionOk="0">
                  <a:moveTo>
                    <a:pt x="10695" y="1"/>
                  </a:moveTo>
                  <a:cubicBezTo>
                    <a:pt x="5376" y="1"/>
                    <a:pt x="0" y="4289"/>
                    <a:pt x="341" y="6254"/>
                  </a:cubicBezTo>
                  <a:cubicBezTo>
                    <a:pt x="366" y="6416"/>
                    <a:pt x="478" y="6481"/>
                    <a:pt x="640" y="6481"/>
                  </a:cubicBezTo>
                  <a:cubicBezTo>
                    <a:pt x="1245" y="6481"/>
                    <a:pt x="2544" y="5575"/>
                    <a:pt x="2544" y="5575"/>
                  </a:cubicBezTo>
                  <a:cubicBezTo>
                    <a:pt x="2415" y="3787"/>
                    <a:pt x="7634" y="1346"/>
                    <a:pt x="9936" y="1346"/>
                  </a:cubicBezTo>
                  <a:cubicBezTo>
                    <a:pt x="10178" y="1346"/>
                    <a:pt x="10389" y="1374"/>
                    <a:pt x="10557" y="1431"/>
                  </a:cubicBezTo>
                  <a:cubicBezTo>
                    <a:pt x="10557" y="1431"/>
                    <a:pt x="15307" y="86"/>
                    <a:pt x="10890" y="3"/>
                  </a:cubicBezTo>
                  <a:cubicBezTo>
                    <a:pt x="10825" y="1"/>
                    <a:pt x="10760" y="1"/>
                    <a:pt x="10695" y="1"/>
                  </a:cubicBez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5"/>
            <p:cNvSpPr/>
            <p:nvPr/>
          </p:nvSpPr>
          <p:spPr>
            <a:xfrm>
              <a:off x="8092000" y="1833700"/>
              <a:ext cx="382700" cy="162025"/>
            </a:xfrm>
            <a:custGeom>
              <a:avLst/>
              <a:gdLst/>
              <a:ahLst/>
              <a:cxnLst/>
              <a:rect l="l" t="t" r="r" b="b"/>
              <a:pathLst>
                <a:path w="15308" h="6481" extrusionOk="0">
                  <a:moveTo>
                    <a:pt x="10695" y="1"/>
                  </a:moveTo>
                  <a:cubicBezTo>
                    <a:pt x="5376" y="1"/>
                    <a:pt x="0" y="4289"/>
                    <a:pt x="341" y="6254"/>
                  </a:cubicBezTo>
                  <a:cubicBezTo>
                    <a:pt x="366" y="6416"/>
                    <a:pt x="478" y="6481"/>
                    <a:pt x="640" y="6481"/>
                  </a:cubicBezTo>
                  <a:cubicBezTo>
                    <a:pt x="1245" y="6481"/>
                    <a:pt x="2544" y="5575"/>
                    <a:pt x="2544" y="5575"/>
                  </a:cubicBezTo>
                  <a:cubicBezTo>
                    <a:pt x="2415" y="3787"/>
                    <a:pt x="7634" y="1346"/>
                    <a:pt x="9936" y="1346"/>
                  </a:cubicBezTo>
                  <a:cubicBezTo>
                    <a:pt x="10178" y="1346"/>
                    <a:pt x="10389" y="1374"/>
                    <a:pt x="10557" y="1431"/>
                  </a:cubicBezTo>
                  <a:cubicBezTo>
                    <a:pt x="10557" y="1431"/>
                    <a:pt x="15307" y="86"/>
                    <a:pt x="10890" y="3"/>
                  </a:cubicBezTo>
                  <a:cubicBezTo>
                    <a:pt x="10825" y="1"/>
                    <a:pt x="10760" y="1"/>
                    <a:pt x="10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5"/>
            <p:cNvSpPr/>
            <p:nvPr/>
          </p:nvSpPr>
          <p:spPr>
            <a:xfrm>
              <a:off x="8132675" y="2133500"/>
              <a:ext cx="182775" cy="262250"/>
            </a:xfrm>
            <a:custGeom>
              <a:avLst/>
              <a:gdLst/>
              <a:ahLst/>
              <a:cxnLst/>
              <a:rect l="l" t="t" r="r" b="b"/>
              <a:pathLst>
                <a:path w="7311" h="10490" extrusionOk="0">
                  <a:moveTo>
                    <a:pt x="1560" y="0"/>
                  </a:moveTo>
                  <a:lnTo>
                    <a:pt x="0" y="1131"/>
                  </a:lnTo>
                  <a:cubicBezTo>
                    <a:pt x="845" y="3715"/>
                    <a:pt x="3727" y="4703"/>
                    <a:pt x="3727" y="4703"/>
                  </a:cubicBezTo>
                  <a:lnTo>
                    <a:pt x="4525" y="3477"/>
                  </a:lnTo>
                  <a:cubicBezTo>
                    <a:pt x="5715" y="5644"/>
                    <a:pt x="5370" y="10490"/>
                    <a:pt x="5370" y="10490"/>
                  </a:cubicBezTo>
                  <a:lnTo>
                    <a:pt x="5918" y="3251"/>
                  </a:lnTo>
                  <a:lnTo>
                    <a:pt x="6965" y="4406"/>
                  </a:lnTo>
                  <a:lnTo>
                    <a:pt x="7311" y="1917"/>
                  </a:lnTo>
                  <a:lnTo>
                    <a:pt x="5739" y="429"/>
                  </a:lnTo>
                  <a:cubicBezTo>
                    <a:pt x="5656" y="1798"/>
                    <a:pt x="5072" y="2251"/>
                    <a:pt x="5072" y="2251"/>
                  </a:cubicBezTo>
                  <a:cubicBezTo>
                    <a:pt x="2596" y="1084"/>
                    <a:pt x="1560" y="0"/>
                    <a:pt x="1560" y="0"/>
                  </a:cubicBez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5"/>
            <p:cNvSpPr/>
            <p:nvPr/>
          </p:nvSpPr>
          <p:spPr>
            <a:xfrm>
              <a:off x="8132675" y="2133500"/>
              <a:ext cx="182775" cy="262250"/>
            </a:xfrm>
            <a:custGeom>
              <a:avLst/>
              <a:gdLst/>
              <a:ahLst/>
              <a:cxnLst/>
              <a:rect l="l" t="t" r="r" b="b"/>
              <a:pathLst>
                <a:path w="7311" h="10490" extrusionOk="0">
                  <a:moveTo>
                    <a:pt x="1548" y="0"/>
                  </a:moveTo>
                  <a:lnTo>
                    <a:pt x="0" y="1131"/>
                  </a:lnTo>
                  <a:cubicBezTo>
                    <a:pt x="845" y="3715"/>
                    <a:pt x="3727" y="4703"/>
                    <a:pt x="3727" y="4703"/>
                  </a:cubicBezTo>
                  <a:lnTo>
                    <a:pt x="4525" y="3477"/>
                  </a:lnTo>
                  <a:cubicBezTo>
                    <a:pt x="5715" y="5644"/>
                    <a:pt x="5370" y="10490"/>
                    <a:pt x="5370" y="10490"/>
                  </a:cubicBezTo>
                  <a:lnTo>
                    <a:pt x="5918" y="3251"/>
                  </a:lnTo>
                  <a:lnTo>
                    <a:pt x="6965" y="4406"/>
                  </a:lnTo>
                  <a:lnTo>
                    <a:pt x="7311" y="1905"/>
                  </a:lnTo>
                  <a:lnTo>
                    <a:pt x="5727" y="429"/>
                  </a:lnTo>
                  <a:cubicBezTo>
                    <a:pt x="5656" y="1715"/>
                    <a:pt x="5132" y="2191"/>
                    <a:pt x="5072" y="2251"/>
                  </a:cubicBezTo>
                  <a:cubicBezTo>
                    <a:pt x="2596" y="1084"/>
                    <a:pt x="1548" y="0"/>
                    <a:pt x="1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5"/>
            <p:cNvSpPr/>
            <p:nvPr/>
          </p:nvSpPr>
          <p:spPr>
            <a:xfrm>
              <a:off x="8259475" y="2144200"/>
              <a:ext cx="21150" cy="139625"/>
            </a:xfrm>
            <a:custGeom>
              <a:avLst/>
              <a:gdLst/>
              <a:ahLst/>
              <a:cxnLst/>
              <a:rect l="l" t="t" r="r" b="b"/>
              <a:pathLst>
                <a:path w="846" h="5585" extrusionOk="0">
                  <a:moveTo>
                    <a:pt x="655" y="1"/>
                  </a:moveTo>
                  <a:lnTo>
                    <a:pt x="655" y="1"/>
                  </a:lnTo>
                  <a:cubicBezTo>
                    <a:pt x="584" y="1287"/>
                    <a:pt x="60" y="1763"/>
                    <a:pt x="0" y="1823"/>
                  </a:cubicBezTo>
                  <a:cubicBezTo>
                    <a:pt x="0" y="1823"/>
                    <a:pt x="322" y="3775"/>
                    <a:pt x="405" y="5585"/>
                  </a:cubicBezTo>
                  <a:lnTo>
                    <a:pt x="476" y="1584"/>
                  </a:lnTo>
                  <a:cubicBezTo>
                    <a:pt x="774" y="1108"/>
                    <a:pt x="846" y="525"/>
                    <a:pt x="6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5"/>
            <p:cNvSpPr/>
            <p:nvPr/>
          </p:nvSpPr>
          <p:spPr>
            <a:xfrm>
              <a:off x="7871025" y="2796775"/>
              <a:ext cx="81000" cy="127225"/>
            </a:xfrm>
            <a:custGeom>
              <a:avLst/>
              <a:gdLst/>
              <a:ahLst/>
              <a:cxnLst/>
              <a:rect l="l" t="t" r="r" b="b"/>
              <a:pathLst>
                <a:path w="3240" h="5089" extrusionOk="0">
                  <a:moveTo>
                    <a:pt x="1590" y="0"/>
                  </a:moveTo>
                  <a:cubicBezTo>
                    <a:pt x="1306" y="0"/>
                    <a:pt x="1040" y="80"/>
                    <a:pt x="882" y="318"/>
                  </a:cubicBezTo>
                  <a:cubicBezTo>
                    <a:pt x="405" y="1044"/>
                    <a:pt x="1" y="3723"/>
                    <a:pt x="108" y="3985"/>
                  </a:cubicBezTo>
                  <a:cubicBezTo>
                    <a:pt x="313" y="4502"/>
                    <a:pt x="2236" y="5088"/>
                    <a:pt x="2703" y="5088"/>
                  </a:cubicBezTo>
                  <a:cubicBezTo>
                    <a:pt x="2752" y="5088"/>
                    <a:pt x="2785" y="5082"/>
                    <a:pt x="2799" y="5068"/>
                  </a:cubicBezTo>
                  <a:cubicBezTo>
                    <a:pt x="3037" y="4830"/>
                    <a:pt x="3239" y="2878"/>
                    <a:pt x="3203" y="1878"/>
                  </a:cubicBezTo>
                  <a:cubicBezTo>
                    <a:pt x="3191" y="1330"/>
                    <a:pt x="3060" y="794"/>
                    <a:pt x="2799" y="318"/>
                  </a:cubicBezTo>
                  <a:cubicBezTo>
                    <a:pt x="2799" y="318"/>
                    <a:pt x="2158" y="0"/>
                    <a:pt x="1590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5"/>
            <p:cNvSpPr/>
            <p:nvPr/>
          </p:nvSpPr>
          <p:spPr>
            <a:xfrm>
              <a:off x="7892750" y="2298100"/>
              <a:ext cx="178325" cy="503050"/>
            </a:xfrm>
            <a:custGeom>
              <a:avLst/>
              <a:gdLst/>
              <a:ahLst/>
              <a:cxnLst/>
              <a:rect l="l" t="t" r="r" b="b"/>
              <a:pathLst>
                <a:path w="7133" h="20122" extrusionOk="0">
                  <a:moveTo>
                    <a:pt x="3846" y="0"/>
                  </a:moveTo>
                  <a:cubicBezTo>
                    <a:pt x="3846" y="0"/>
                    <a:pt x="1037" y="4953"/>
                    <a:pt x="513" y="6632"/>
                  </a:cubicBezTo>
                  <a:cubicBezTo>
                    <a:pt x="1" y="8311"/>
                    <a:pt x="1" y="20122"/>
                    <a:pt x="1" y="20122"/>
                  </a:cubicBezTo>
                  <a:lnTo>
                    <a:pt x="1930" y="20122"/>
                  </a:lnTo>
                  <a:cubicBezTo>
                    <a:pt x="1930" y="20122"/>
                    <a:pt x="3144" y="8382"/>
                    <a:pt x="3846" y="6870"/>
                  </a:cubicBezTo>
                  <a:cubicBezTo>
                    <a:pt x="4549" y="5358"/>
                    <a:pt x="7133" y="1858"/>
                    <a:pt x="7133" y="1858"/>
                  </a:cubicBezTo>
                  <a:lnTo>
                    <a:pt x="3846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5"/>
            <p:cNvSpPr/>
            <p:nvPr/>
          </p:nvSpPr>
          <p:spPr>
            <a:xfrm>
              <a:off x="7951100" y="2163750"/>
              <a:ext cx="208975" cy="240625"/>
            </a:xfrm>
            <a:custGeom>
              <a:avLst/>
              <a:gdLst/>
              <a:ahLst/>
              <a:cxnLst/>
              <a:rect l="l" t="t" r="r" b="b"/>
              <a:pathLst>
                <a:path w="8359" h="9625" extrusionOk="0">
                  <a:moveTo>
                    <a:pt x="4684" y="0"/>
                  </a:moveTo>
                  <a:cubicBezTo>
                    <a:pt x="3357" y="0"/>
                    <a:pt x="0" y="7339"/>
                    <a:pt x="0" y="7339"/>
                  </a:cubicBezTo>
                  <a:lnTo>
                    <a:pt x="3632" y="9625"/>
                  </a:lnTo>
                  <a:cubicBezTo>
                    <a:pt x="3632" y="9625"/>
                    <a:pt x="6013" y="7410"/>
                    <a:pt x="7192" y="6363"/>
                  </a:cubicBezTo>
                  <a:cubicBezTo>
                    <a:pt x="8359" y="5315"/>
                    <a:pt x="6835" y="338"/>
                    <a:pt x="4739" y="5"/>
                  </a:cubicBezTo>
                  <a:cubicBezTo>
                    <a:pt x="4721" y="2"/>
                    <a:pt x="4703" y="0"/>
                    <a:pt x="46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5"/>
            <p:cNvSpPr/>
            <p:nvPr/>
          </p:nvSpPr>
          <p:spPr>
            <a:xfrm>
              <a:off x="7939475" y="2334125"/>
              <a:ext cx="117900" cy="91400"/>
            </a:xfrm>
            <a:custGeom>
              <a:avLst/>
              <a:gdLst/>
              <a:ahLst/>
              <a:cxnLst/>
              <a:rect l="l" t="t" r="r" b="b"/>
              <a:pathLst>
                <a:path w="4716" h="3656" extrusionOk="0">
                  <a:moveTo>
                    <a:pt x="465" y="0"/>
                  </a:moveTo>
                  <a:lnTo>
                    <a:pt x="1" y="1203"/>
                  </a:lnTo>
                  <a:lnTo>
                    <a:pt x="3775" y="3655"/>
                  </a:lnTo>
                  <a:lnTo>
                    <a:pt x="4716" y="281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5"/>
            <p:cNvSpPr/>
            <p:nvPr/>
          </p:nvSpPr>
          <p:spPr>
            <a:xfrm>
              <a:off x="7939475" y="2334125"/>
              <a:ext cx="117900" cy="91400"/>
            </a:xfrm>
            <a:custGeom>
              <a:avLst/>
              <a:gdLst/>
              <a:ahLst/>
              <a:cxnLst/>
              <a:rect l="l" t="t" r="r" b="b"/>
              <a:pathLst>
                <a:path w="4716" h="3656" extrusionOk="0">
                  <a:moveTo>
                    <a:pt x="465" y="0"/>
                  </a:moveTo>
                  <a:lnTo>
                    <a:pt x="1" y="1203"/>
                  </a:lnTo>
                  <a:lnTo>
                    <a:pt x="3775" y="3655"/>
                  </a:lnTo>
                  <a:lnTo>
                    <a:pt x="4716" y="281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5"/>
            <p:cNvSpPr/>
            <p:nvPr/>
          </p:nvSpPr>
          <p:spPr>
            <a:xfrm>
              <a:off x="8404125" y="2347800"/>
              <a:ext cx="99750" cy="112850"/>
            </a:xfrm>
            <a:custGeom>
              <a:avLst/>
              <a:gdLst/>
              <a:ahLst/>
              <a:cxnLst/>
              <a:rect l="l" t="t" r="r" b="b"/>
              <a:pathLst>
                <a:path w="3990" h="4514" extrusionOk="0">
                  <a:moveTo>
                    <a:pt x="3251" y="1"/>
                  </a:moveTo>
                  <a:lnTo>
                    <a:pt x="1" y="3930"/>
                  </a:lnTo>
                  <a:lnTo>
                    <a:pt x="1132" y="4513"/>
                  </a:lnTo>
                  <a:lnTo>
                    <a:pt x="3989" y="1037"/>
                  </a:lnTo>
                  <a:lnTo>
                    <a:pt x="3251" y="1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5"/>
            <p:cNvSpPr/>
            <p:nvPr/>
          </p:nvSpPr>
          <p:spPr>
            <a:xfrm>
              <a:off x="8404125" y="2347800"/>
              <a:ext cx="99750" cy="112850"/>
            </a:xfrm>
            <a:custGeom>
              <a:avLst/>
              <a:gdLst/>
              <a:ahLst/>
              <a:cxnLst/>
              <a:rect l="l" t="t" r="r" b="b"/>
              <a:pathLst>
                <a:path w="3990" h="4514" extrusionOk="0">
                  <a:moveTo>
                    <a:pt x="3251" y="1"/>
                  </a:moveTo>
                  <a:lnTo>
                    <a:pt x="1" y="3930"/>
                  </a:lnTo>
                  <a:lnTo>
                    <a:pt x="1132" y="4513"/>
                  </a:lnTo>
                  <a:lnTo>
                    <a:pt x="3989" y="1037"/>
                  </a:lnTo>
                  <a:lnTo>
                    <a:pt x="32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5"/>
            <p:cNvSpPr/>
            <p:nvPr/>
          </p:nvSpPr>
          <p:spPr>
            <a:xfrm>
              <a:off x="8713400" y="2100375"/>
              <a:ext cx="143500" cy="130250"/>
            </a:xfrm>
            <a:custGeom>
              <a:avLst/>
              <a:gdLst/>
              <a:ahLst/>
              <a:cxnLst/>
              <a:rect l="l" t="t" r="r" b="b"/>
              <a:pathLst>
                <a:path w="5740" h="5210" extrusionOk="0">
                  <a:moveTo>
                    <a:pt x="3429" y="1"/>
                  </a:moveTo>
                  <a:cubicBezTo>
                    <a:pt x="3371" y="1"/>
                    <a:pt x="3316" y="26"/>
                    <a:pt x="3286" y="75"/>
                  </a:cubicBezTo>
                  <a:lnTo>
                    <a:pt x="72" y="4528"/>
                  </a:lnTo>
                  <a:cubicBezTo>
                    <a:pt x="0" y="4647"/>
                    <a:pt x="60" y="4802"/>
                    <a:pt x="203" y="4826"/>
                  </a:cubicBezTo>
                  <a:lnTo>
                    <a:pt x="2227" y="5207"/>
                  </a:lnTo>
                  <a:cubicBezTo>
                    <a:pt x="2239" y="5209"/>
                    <a:pt x="2251" y="5210"/>
                    <a:pt x="2262" y="5210"/>
                  </a:cubicBezTo>
                  <a:cubicBezTo>
                    <a:pt x="2321" y="5210"/>
                    <a:pt x="2376" y="5185"/>
                    <a:pt x="2405" y="5135"/>
                  </a:cubicBezTo>
                  <a:lnTo>
                    <a:pt x="5680" y="670"/>
                  </a:lnTo>
                  <a:cubicBezTo>
                    <a:pt x="5703" y="647"/>
                    <a:pt x="5715" y="623"/>
                    <a:pt x="5715" y="587"/>
                  </a:cubicBezTo>
                  <a:cubicBezTo>
                    <a:pt x="5739" y="492"/>
                    <a:pt x="5668" y="385"/>
                    <a:pt x="5560" y="373"/>
                  </a:cubicBezTo>
                  <a:lnTo>
                    <a:pt x="3465" y="4"/>
                  </a:lnTo>
                  <a:cubicBezTo>
                    <a:pt x="3453" y="2"/>
                    <a:pt x="3441" y="1"/>
                    <a:pt x="3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5"/>
            <p:cNvSpPr/>
            <p:nvPr/>
          </p:nvSpPr>
          <p:spPr>
            <a:xfrm>
              <a:off x="8708325" y="2097100"/>
              <a:ext cx="142600" cy="130250"/>
            </a:xfrm>
            <a:custGeom>
              <a:avLst/>
              <a:gdLst/>
              <a:ahLst/>
              <a:cxnLst/>
              <a:rect l="l" t="t" r="r" b="b"/>
              <a:pathLst>
                <a:path w="5704" h="5210" extrusionOk="0">
                  <a:moveTo>
                    <a:pt x="3406" y="1"/>
                  </a:moveTo>
                  <a:cubicBezTo>
                    <a:pt x="3347" y="1"/>
                    <a:pt x="3291" y="26"/>
                    <a:pt x="3251" y="75"/>
                  </a:cubicBezTo>
                  <a:lnTo>
                    <a:pt x="48" y="4528"/>
                  </a:lnTo>
                  <a:cubicBezTo>
                    <a:pt x="25" y="4552"/>
                    <a:pt x="25" y="4588"/>
                    <a:pt x="13" y="4611"/>
                  </a:cubicBezTo>
                  <a:cubicBezTo>
                    <a:pt x="1" y="4719"/>
                    <a:pt x="60" y="4814"/>
                    <a:pt x="168" y="4838"/>
                  </a:cubicBezTo>
                  <a:lnTo>
                    <a:pt x="2192" y="5207"/>
                  </a:lnTo>
                  <a:cubicBezTo>
                    <a:pt x="2203" y="5209"/>
                    <a:pt x="2215" y="5210"/>
                    <a:pt x="2227" y="5210"/>
                  </a:cubicBezTo>
                  <a:cubicBezTo>
                    <a:pt x="2286" y="5210"/>
                    <a:pt x="2342" y="5185"/>
                    <a:pt x="2382" y="5135"/>
                  </a:cubicBezTo>
                  <a:lnTo>
                    <a:pt x="5656" y="671"/>
                  </a:lnTo>
                  <a:cubicBezTo>
                    <a:pt x="5668" y="647"/>
                    <a:pt x="5680" y="623"/>
                    <a:pt x="5692" y="587"/>
                  </a:cubicBezTo>
                  <a:cubicBezTo>
                    <a:pt x="5704" y="492"/>
                    <a:pt x="5632" y="397"/>
                    <a:pt x="5537" y="373"/>
                  </a:cubicBezTo>
                  <a:lnTo>
                    <a:pt x="3442" y="4"/>
                  </a:lnTo>
                  <a:cubicBezTo>
                    <a:pt x="3430" y="2"/>
                    <a:pt x="3418" y="1"/>
                    <a:pt x="34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5"/>
            <p:cNvSpPr/>
            <p:nvPr/>
          </p:nvSpPr>
          <p:spPr>
            <a:xfrm>
              <a:off x="8714275" y="2102825"/>
              <a:ext cx="128925" cy="116725"/>
            </a:xfrm>
            <a:custGeom>
              <a:avLst/>
              <a:gdLst/>
              <a:ahLst/>
              <a:cxnLst/>
              <a:rect l="l" t="t" r="r" b="b"/>
              <a:pathLst>
                <a:path w="5157" h="4669" extrusionOk="0">
                  <a:moveTo>
                    <a:pt x="3144" y="1"/>
                  </a:moveTo>
                  <a:lnTo>
                    <a:pt x="1" y="4311"/>
                  </a:lnTo>
                  <a:lnTo>
                    <a:pt x="1954" y="4668"/>
                  </a:lnTo>
                  <a:lnTo>
                    <a:pt x="5156" y="358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13B444FE-CDA9-48FB-800E-9751CDF761DE}"/>
              </a:ext>
            </a:extLst>
          </p:cNvPr>
          <p:cNvSpPr txBox="1"/>
          <p:nvPr/>
        </p:nvSpPr>
        <p:spPr>
          <a:xfrm>
            <a:off x="440428" y="1176431"/>
            <a:ext cx="5848350" cy="1518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atin typeface="Barlow" panose="00000500000000000000" pitchFamily="2" charset="0"/>
              </a:rPr>
              <a:t>An App that allows you to:</a:t>
            </a:r>
          </a:p>
          <a:p>
            <a:pPr marL="515938" lvl="5" indent="-176213">
              <a:lnSpc>
                <a:spcPct val="150000"/>
              </a:lnSpc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Barlow" panose="00000500000000000000" pitchFamily="2" charset="0"/>
              </a:rPr>
              <a:t>Look for streets or zones safety</a:t>
            </a:r>
          </a:p>
          <a:p>
            <a:pPr marL="515938" lvl="5" indent="-176213">
              <a:lnSpc>
                <a:spcPct val="150000"/>
              </a:lnSpc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Barlow" panose="00000500000000000000" pitchFamily="2" charset="0"/>
              </a:rPr>
              <a:t>Find the safest way home</a:t>
            </a:r>
          </a:p>
          <a:p>
            <a:pPr marL="515938" lvl="5" indent="-176213">
              <a:lnSpc>
                <a:spcPct val="150000"/>
              </a:lnSpc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Barlow" panose="00000500000000000000" pitchFamily="2" charset="0"/>
              </a:rPr>
              <a:t>Report crimes and help the community</a:t>
            </a:r>
            <a:endParaRPr lang="LID4096" sz="1600" dirty="0">
              <a:latin typeface="Barlow" panose="00000500000000000000" pitchFamily="2" charset="0"/>
            </a:endParaRPr>
          </a:p>
        </p:txBody>
      </p:sp>
      <p:sp>
        <p:nvSpPr>
          <p:cNvPr id="68" name="Google Shape;746;p42">
            <a:extLst>
              <a:ext uri="{FF2B5EF4-FFF2-40B4-BE49-F238E27FC236}">
                <a16:creationId xmlns:a16="http://schemas.microsoft.com/office/drawing/2014/main" id="{281924FE-0A18-4DC7-B2CD-583BD05D14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1464" y="365184"/>
            <a:ext cx="4918043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Solution/Value Proposition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E2FA188-7DDB-41EC-AD2F-17304402F26E}"/>
              </a:ext>
            </a:extLst>
          </p:cNvPr>
          <p:cNvSpPr txBox="1"/>
          <p:nvPr/>
        </p:nvSpPr>
        <p:spPr>
          <a:xfrm>
            <a:off x="440428" y="2804688"/>
            <a:ext cx="5848350" cy="18876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atin typeface="Barlow" panose="00000500000000000000" pitchFamily="2" charset="0"/>
              </a:rPr>
              <a:t>Market Potential (source: Istat.it):</a:t>
            </a:r>
          </a:p>
          <a:p>
            <a:pPr marL="515938" lvl="5" indent="-176213">
              <a:lnSpc>
                <a:spcPct val="150000"/>
              </a:lnSpc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Barlow" panose="00000500000000000000" pitchFamily="2" charset="0"/>
              </a:rPr>
              <a:t>10 million travelers visited Milan in 2019</a:t>
            </a:r>
          </a:p>
          <a:p>
            <a:pPr marL="515938" lvl="5" indent="-176213">
              <a:lnSpc>
                <a:spcPct val="150000"/>
              </a:lnSpc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Barlow" panose="00000500000000000000" pitchFamily="2" charset="0"/>
              </a:rPr>
              <a:t>20k international students in Milan in 2021</a:t>
            </a:r>
          </a:p>
          <a:p>
            <a:pPr marL="515938" lvl="5" indent="-176213">
              <a:lnSpc>
                <a:spcPct val="150000"/>
              </a:lnSpc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Barlow" panose="00000500000000000000" pitchFamily="2" charset="0"/>
              </a:rPr>
              <a:t>3m people applied for residency permit</a:t>
            </a:r>
          </a:p>
          <a:p>
            <a:pPr marL="515938" lvl="5" indent="-176213">
              <a:lnSpc>
                <a:spcPct val="150000"/>
              </a:lnSpc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Barlow" panose="00000500000000000000" pitchFamily="2" charset="0"/>
              </a:rPr>
              <a:t>325k Italians moved from one region to another</a:t>
            </a:r>
            <a:endParaRPr lang="LID4096" sz="1600" dirty="0"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588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1531459-E6F6-40F3-9B9F-79234CB88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64" y="792475"/>
            <a:ext cx="4570168" cy="2639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2995FB6-6130-4EDE-AEA3-15C05B56215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8120" y="792475"/>
            <a:ext cx="2413109" cy="415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Google Shape;746;p42">
            <a:extLst>
              <a:ext uri="{FF2B5EF4-FFF2-40B4-BE49-F238E27FC236}">
                <a16:creationId xmlns:a16="http://schemas.microsoft.com/office/drawing/2014/main" id="{B52F8369-4E6B-4E80-9618-E4ABCE4C3B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3865" y="36775"/>
            <a:ext cx="3772998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Raw Data from News</a:t>
            </a:r>
          </a:p>
        </p:txBody>
      </p:sp>
      <p:sp>
        <p:nvSpPr>
          <p:cNvPr id="27" name="Google Shape;746;p42">
            <a:extLst>
              <a:ext uri="{FF2B5EF4-FFF2-40B4-BE49-F238E27FC236}">
                <a16:creationId xmlns:a16="http://schemas.microsoft.com/office/drawing/2014/main" id="{9170B63D-6D87-43C4-BD56-D3DDD7222159}"/>
              </a:ext>
            </a:extLst>
          </p:cNvPr>
          <p:cNvSpPr txBox="1">
            <a:spLocks/>
          </p:cNvSpPr>
          <p:nvPr/>
        </p:nvSpPr>
        <p:spPr>
          <a:xfrm>
            <a:off x="5858120" y="36775"/>
            <a:ext cx="2413109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xo 2"/>
              <a:buNone/>
              <a:defRPr sz="8000" b="1" i="0" u="none" strike="noStrike" cap="none">
                <a:solidFill>
                  <a:schemeClr val="accent5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xo 2"/>
              <a:buNone/>
              <a:defRPr sz="42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xo 2"/>
              <a:buNone/>
              <a:defRPr sz="42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xo 2"/>
              <a:buNone/>
              <a:defRPr sz="42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xo 2"/>
              <a:buNone/>
              <a:defRPr sz="42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xo 2"/>
              <a:buNone/>
              <a:defRPr sz="42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xo 2"/>
              <a:buNone/>
              <a:defRPr sz="42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xo 2"/>
              <a:buNone/>
              <a:defRPr sz="42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xo 2"/>
              <a:buNone/>
              <a:defRPr sz="42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3200" dirty="0"/>
              <a:t>User Reports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8"/>
          <p:cNvSpPr txBox="1">
            <a:spLocks noGrp="1"/>
          </p:cNvSpPr>
          <p:nvPr>
            <p:ph type="title" idx="4294967295"/>
          </p:nvPr>
        </p:nvSpPr>
        <p:spPr>
          <a:xfrm>
            <a:off x="658368" y="719718"/>
            <a:ext cx="2676888" cy="8016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dirty="0">
                <a:solidFill>
                  <a:schemeClr val="accent5"/>
                </a:solidFill>
              </a:rPr>
              <a:t>Business Model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789E2F3-3616-40F7-B42D-FFE3896749AE}"/>
              </a:ext>
            </a:extLst>
          </p:cNvPr>
          <p:cNvSpPr txBox="1"/>
          <p:nvPr/>
        </p:nvSpPr>
        <p:spPr>
          <a:xfrm>
            <a:off x="0" y="1521405"/>
            <a:ext cx="26768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6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Cost Structures:</a:t>
            </a:r>
            <a:endParaRPr lang="en-US" sz="2000" b="0" dirty="0">
              <a:effectLst/>
            </a:endParaRPr>
          </a:p>
          <a:p>
            <a:pPr marL="401638" indent="-169863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Marketing</a:t>
            </a:r>
          </a:p>
          <a:p>
            <a:pPr marL="401638" indent="-169863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Service hosting</a:t>
            </a:r>
          </a:p>
          <a:p>
            <a:pPr marL="401638" indent="-169863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HR</a:t>
            </a:r>
            <a:endParaRPr lang="en-US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6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Revenue:</a:t>
            </a:r>
            <a:endParaRPr lang="en-US" sz="2000" b="0" dirty="0">
              <a:effectLst/>
            </a:endParaRPr>
          </a:p>
          <a:p>
            <a:pPr marL="401638" lvl="3" indent="-169863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595959"/>
                </a:solidFill>
                <a:effectLst/>
              </a:rPr>
              <a:t>Subscription fee </a:t>
            </a:r>
          </a:p>
          <a:p>
            <a:pPr marL="401638" lvl="3" indent="-169863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595959"/>
                </a:solidFill>
                <a:effectLst/>
              </a:rPr>
              <a:t>Ads (free version)</a:t>
            </a:r>
          </a:p>
          <a:p>
            <a:pPr marL="401638" lvl="3" indent="-169863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rgbClr val="595959"/>
                </a:solidFill>
                <a:effectLst/>
              </a:rPr>
              <a:t>Future Revenue: API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9B5F2A2-F0A8-41D8-BE8F-0EE988B43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50" y="0"/>
            <a:ext cx="661035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404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38"/>
          <p:cNvGrpSpPr/>
          <p:nvPr/>
        </p:nvGrpSpPr>
        <p:grpSpPr>
          <a:xfrm flipH="1">
            <a:off x="5860186" y="2367047"/>
            <a:ext cx="2925373" cy="1982641"/>
            <a:chOff x="5044233" y="483096"/>
            <a:chExt cx="2925373" cy="1982641"/>
          </a:xfrm>
        </p:grpSpPr>
        <p:sp>
          <p:nvSpPr>
            <p:cNvPr id="534" name="Google Shape;534;p38"/>
            <p:cNvSpPr/>
            <p:nvPr/>
          </p:nvSpPr>
          <p:spPr>
            <a:xfrm>
              <a:off x="5110296" y="557758"/>
              <a:ext cx="2793899" cy="1836618"/>
            </a:xfrm>
            <a:custGeom>
              <a:avLst/>
              <a:gdLst/>
              <a:ahLst/>
              <a:cxnLst/>
              <a:rect l="l" t="t" r="r" b="b"/>
              <a:pathLst>
                <a:path w="141338" h="92911" extrusionOk="0">
                  <a:moveTo>
                    <a:pt x="141305" y="0"/>
                  </a:moveTo>
                  <a:lnTo>
                    <a:pt x="108552" y="3877"/>
                  </a:lnTo>
                  <a:lnTo>
                    <a:pt x="101600" y="4713"/>
                  </a:lnTo>
                  <a:lnTo>
                    <a:pt x="91641" y="5883"/>
                  </a:lnTo>
                  <a:lnTo>
                    <a:pt x="76702" y="4178"/>
                  </a:lnTo>
                  <a:lnTo>
                    <a:pt x="74295" y="3877"/>
                  </a:lnTo>
                  <a:lnTo>
                    <a:pt x="48461" y="936"/>
                  </a:lnTo>
                  <a:lnTo>
                    <a:pt x="48427" y="936"/>
                  </a:lnTo>
                  <a:lnTo>
                    <a:pt x="0" y="4445"/>
                  </a:lnTo>
                  <a:lnTo>
                    <a:pt x="0" y="91440"/>
                  </a:lnTo>
                  <a:lnTo>
                    <a:pt x="37265" y="88767"/>
                  </a:lnTo>
                  <a:lnTo>
                    <a:pt x="45687" y="88132"/>
                  </a:lnTo>
                  <a:lnTo>
                    <a:pt x="47057" y="88065"/>
                  </a:lnTo>
                  <a:lnTo>
                    <a:pt x="48461" y="87931"/>
                  </a:lnTo>
                  <a:lnTo>
                    <a:pt x="91641" y="92911"/>
                  </a:lnTo>
                  <a:lnTo>
                    <a:pt x="101567" y="91741"/>
                  </a:lnTo>
                  <a:lnTo>
                    <a:pt x="108552" y="90906"/>
                  </a:lnTo>
                  <a:lnTo>
                    <a:pt x="141305" y="86995"/>
                  </a:lnTo>
                  <a:lnTo>
                    <a:pt x="141305" y="72424"/>
                  </a:lnTo>
                  <a:lnTo>
                    <a:pt x="141305" y="68179"/>
                  </a:lnTo>
                  <a:lnTo>
                    <a:pt x="141305" y="36429"/>
                  </a:lnTo>
                  <a:lnTo>
                    <a:pt x="141305" y="32151"/>
                  </a:lnTo>
                  <a:lnTo>
                    <a:pt x="141305" y="13269"/>
                  </a:lnTo>
                  <a:lnTo>
                    <a:pt x="141338" y="13269"/>
                  </a:lnTo>
                  <a:lnTo>
                    <a:pt x="141338" y="8991"/>
                  </a:lnTo>
                  <a:lnTo>
                    <a:pt x="141305" y="8991"/>
                  </a:lnTo>
                  <a:lnTo>
                    <a:pt x="141305" y="34"/>
                  </a:lnTo>
                  <a:lnTo>
                    <a:pt x="141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5110296" y="562384"/>
              <a:ext cx="2797872" cy="1820765"/>
            </a:xfrm>
            <a:custGeom>
              <a:avLst/>
              <a:gdLst/>
              <a:ahLst/>
              <a:cxnLst/>
              <a:rect l="l" t="t" r="r" b="b"/>
              <a:pathLst>
                <a:path w="141539" h="92109" extrusionOk="0">
                  <a:moveTo>
                    <a:pt x="7353" y="3543"/>
                  </a:moveTo>
                  <a:lnTo>
                    <a:pt x="6785" y="3610"/>
                  </a:lnTo>
                  <a:lnTo>
                    <a:pt x="9124" y="5047"/>
                  </a:lnTo>
                  <a:cubicBezTo>
                    <a:pt x="9154" y="5077"/>
                    <a:pt x="9191" y="5094"/>
                    <a:pt x="9229" y="5094"/>
                  </a:cubicBezTo>
                  <a:cubicBezTo>
                    <a:pt x="9275" y="5094"/>
                    <a:pt x="9321" y="5069"/>
                    <a:pt x="9358" y="5014"/>
                  </a:cubicBezTo>
                  <a:cubicBezTo>
                    <a:pt x="9392" y="4947"/>
                    <a:pt x="9392" y="4846"/>
                    <a:pt x="9325" y="4780"/>
                  </a:cubicBezTo>
                  <a:lnTo>
                    <a:pt x="7353" y="3543"/>
                  </a:lnTo>
                  <a:close/>
                  <a:moveTo>
                    <a:pt x="72324" y="3309"/>
                  </a:moveTo>
                  <a:lnTo>
                    <a:pt x="71488" y="4846"/>
                  </a:lnTo>
                  <a:cubicBezTo>
                    <a:pt x="71455" y="4980"/>
                    <a:pt x="71488" y="5047"/>
                    <a:pt x="71588" y="5114"/>
                  </a:cubicBezTo>
                  <a:lnTo>
                    <a:pt x="71655" y="5114"/>
                  </a:lnTo>
                  <a:cubicBezTo>
                    <a:pt x="71689" y="5114"/>
                    <a:pt x="71789" y="5047"/>
                    <a:pt x="71822" y="5014"/>
                  </a:cubicBezTo>
                  <a:lnTo>
                    <a:pt x="72691" y="3343"/>
                  </a:lnTo>
                  <a:lnTo>
                    <a:pt x="72324" y="3309"/>
                  </a:lnTo>
                  <a:close/>
                  <a:moveTo>
                    <a:pt x="112128" y="3209"/>
                  </a:moveTo>
                  <a:lnTo>
                    <a:pt x="111727" y="3276"/>
                  </a:lnTo>
                  <a:lnTo>
                    <a:pt x="110657" y="5314"/>
                  </a:lnTo>
                  <a:lnTo>
                    <a:pt x="108920" y="4880"/>
                  </a:lnTo>
                  <a:lnTo>
                    <a:pt x="109287" y="3510"/>
                  </a:lnTo>
                  <a:lnTo>
                    <a:pt x="109287" y="3510"/>
                  </a:lnTo>
                  <a:lnTo>
                    <a:pt x="108920" y="3543"/>
                  </a:lnTo>
                  <a:lnTo>
                    <a:pt x="108585" y="4813"/>
                  </a:lnTo>
                  <a:lnTo>
                    <a:pt x="105912" y="4178"/>
                  </a:lnTo>
                  <a:lnTo>
                    <a:pt x="105878" y="3877"/>
                  </a:lnTo>
                  <a:lnTo>
                    <a:pt x="105544" y="3944"/>
                  </a:lnTo>
                  <a:lnTo>
                    <a:pt x="105544" y="4111"/>
                  </a:lnTo>
                  <a:lnTo>
                    <a:pt x="105043" y="3978"/>
                  </a:lnTo>
                  <a:lnTo>
                    <a:pt x="104040" y="4111"/>
                  </a:lnTo>
                  <a:lnTo>
                    <a:pt x="108619" y="5147"/>
                  </a:lnTo>
                  <a:lnTo>
                    <a:pt x="110724" y="5682"/>
                  </a:lnTo>
                  <a:lnTo>
                    <a:pt x="110758" y="5682"/>
                  </a:lnTo>
                  <a:cubicBezTo>
                    <a:pt x="110858" y="5682"/>
                    <a:pt x="110891" y="5649"/>
                    <a:pt x="110925" y="5615"/>
                  </a:cubicBezTo>
                  <a:lnTo>
                    <a:pt x="112128" y="3209"/>
                  </a:lnTo>
                  <a:close/>
                  <a:moveTo>
                    <a:pt x="68246" y="2841"/>
                  </a:moveTo>
                  <a:lnTo>
                    <a:pt x="71655" y="5682"/>
                  </a:lnTo>
                  <a:cubicBezTo>
                    <a:pt x="71697" y="5696"/>
                    <a:pt x="71732" y="5704"/>
                    <a:pt x="71767" y="5704"/>
                  </a:cubicBezTo>
                  <a:cubicBezTo>
                    <a:pt x="71816" y="5704"/>
                    <a:pt x="71864" y="5688"/>
                    <a:pt x="71922" y="5649"/>
                  </a:cubicBezTo>
                  <a:cubicBezTo>
                    <a:pt x="71956" y="5548"/>
                    <a:pt x="71956" y="5481"/>
                    <a:pt x="71856" y="5381"/>
                  </a:cubicBezTo>
                  <a:lnTo>
                    <a:pt x="68848" y="2941"/>
                  </a:lnTo>
                  <a:lnTo>
                    <a:pt x="68246" y="2841"/>
                  </a:lnTo>
                  <a:close/>
                  <a:moveTo>
                    <a:pt x="92978" y="5381"/>
                  </a:moveTo>
                  <a:lnTo>
                    <a:pt x="92009" y="5515"/>
                  </a:lnTo>
                  <a:lnTo>
                    <a:pt x="94181" y="6016"/>
                  </a:lnTo>
                  <a:cubicBezTo>
                    <a:pt x="94315" y="6016"/>
                    <a:pt x="94348" y="5983"/>
                    <a:pt x="94381" y="5882"/>
                  </a:cubicBezTo>
                  <a:cubicBezTo>
                    <a:pt x="94415" y="5816"/>
                    <a:pt x="94348" y="5715"/>
                    <a:pt x="94248" y="5682"/>
                  </a:cubicBezTo>
                  <a:lnTo>
                    <a:pt x="92978" y="5381"/>
                  </a:lnTo>
                  <a:close/>
                  <a:moveTo>
                    <a:pt x="73192" y="3476"/>
                  </a:moveTo>
                  <a:lnTo>
                    <a:pt x="75866" y="6451"/>
                  </a:lnTo>
                  <a:cubicBezTo>
                    <a:pt x="75866" y="6451"/>
                    <a:pt x="75933" y="6484"/>
                    <a:pt x="75966" y="6484"/>
                  </a:cubicBezTo>
                  <a:cubicBezTo>
                    <a:pt x="76000" y="6484"/>
                    <a:pt x="76033" y="6484"/>
                    <a:pt x="76100" y="6451"/>
                  </a:cubicBezTo>
                  <a:cubicBezTo>
                    <a:pt x="76167" y="6384"/>
                    <a:pt x="76167" y="6250"/>
                    <a:pt x="76100" y="6183"/>
                  </a:cubicBezTo>
                  <a:lnTo>
                    <a:pt x="73694" y="3510"/>
                  </a:lnTo>
                  <a:lnTo>
                    <a:pt x="73192" y="3476"/>
                  </a:lnTo>
                  <a:close/>
                  <a:moveTo>
                    <a:pt x="5080" y="3777"/>
                  </a:moveTo>
                  <a:lnTo>
                    <a:pt x="4679" y="3810"/>
                  </a:lnTo>
                  <a:lnTo>
                    <a:pt x="3409" y="6384"/>
                  </a:lnTo>
                  <a:cubicBezTo>
                    <a:pt x="3309" y="6484"/>
                    <a:pt x="3342" y="6551"/>
                    <a:pt x="3443" y="6618"/>
                  </a:cubicBezTo>
                  <a:lnTo>
                    <a:pt x="3510" y="6618"/>
                  </a:lnTo>
                  <a:cubicBezTo>
                    <a:pt x="3543" y="6618"/>
                    <a:pt x="3643" y="6551"/>
                    <a:pt x="3677" y="6517"/>
                  </a:cubicBezTo>
                  <a:lnTo>
                    <a:pt x="5080" y="3777"/>
                  </a:lnTo>
                  <a:close/>
                  <a:moveTo>
                    <a:pt x="116974" y="4211"/>
                  </a:moveTo>
                  <a:lnTo>
                    <a:pt x="115403" y="7888"/>
                  </a:lnTo>
                  <a:lnTo>
                    <a:pt x="111359" y="7654"/>
                  </a:lnTo>
                  <a:lnTo>
                    <a:pt x="111059" y="7520"/>
                  </a:lnTo>
                  <a:lnTo>
                    <a:pt x="116974" y="4211"/>
                  </a:lnTo>
                  <a:close/>
                  <a:moveTo>
                    <a:pt x="42211" y="1170"/>
                  </a:moveTo>
                  <a:lnTo>
                    <a:pt x="41710" y="1204"/>
                  </a:lnTo>
                  <a:lnTo>
                    <a:pt x="38769" y="4312"/>
                  </a:lnTo>
                  <a:cubicBezTo>
                    <a:pt x="38760" y="4307"/>
                    <a:pt x="38752" y="4305"/>
                    <a:pt x="38745" y="4305"/>
                  </a:cubicBezTo>
                  <a:cubicBezTo>
                    <a:pt x="38703" y="4305"/>
                    <a:pt x="38711" y="4388"/>
                    <a:pt x="38769" y="4445"/>
                  </a:cubicBezTo>
                  <a:cubicBezTo>
                    <a:pt x="38836" y="4479"/>
                    <a:pt x="38869" y="4479"/>
                    <a:pt x="38902" y="4479"/>
                  </a:cubicBezTo>
                  <a:cubicBezTo>
                    <a:pt x="38936" y="4479"/>
                    <a:pt x="39003" y="4479"/>
                    <a:pt x="39036" y="4445"/>
                  </a:cubicBezTo>
                  <a:lnTo>
                    <a:pt x="40206" y="3175"/>
                  </a:lnTo>
                  <a:lnTo>
                    <a:pt x="43448" y="5281"/>
                  </a:lnTo>
                  <a:lnTo>
                    <a:pt x="42011" y="7787"/>
                  </a:lnTo>
                  <a:cubicBezTo>
                    <a:pt x="41944" y="7854"/>
                    <a:pt x="42011" y="7955"/>
                    <a:pt x="42044" y="8021"/>
                  </a:cubicBezTo>
                  <a:cubicBezTo>
                    <a:pt x="42077" y="8021"/>
                    <a:pt x="42077" y="8055"/>
                    <a:pt x="42111" y="8055"/>
                  </a:cubicBezTo>
                  <a:cubicBezTo>
                    <a:pt x="42178" y="8055"/>
                    <a:pt x="42245" y="8021"/>
                    <a:pt x="42278" y="7988"/>
                  </a:cubicBezTo>
                  <a:lnTo>
                    <a:pt x="43849" y="5348"/>
                  </a:lnTo>
                  <a:cubicBezTo>
                    <a:pt x="43882" y="5281"/>
                    <a:pt x="43882" y="5181"/>
                    <a:pt x="43782" y="5147"/>
                  </a:cubicBezTo>
                  <a:lnTo>
                    <a:pt x="40440" y="3008"/>
                  </a:lnTo>
                  <a:lnTo>
                    <a:pt x="42211" y="1170"/>
                  </a:lnTo>
                  <a:close/>
                  <a:moveTo>
                    <a:pt x="124561" y="5047"/>
                  </a:moveTo>
                  <a:lnTo>
                    <a:pt x="125664" y="8289"/>
                  </a:lnTo>
                  <a:lnTo>
                    <a:pt x="123291" y="8824"/>
                  </a:lnTo>
                  <a:lnTo>
                    <a:pt x="121987" y="5649"/>
                  </a:lnTo>
                  <a:lnTo>
                    <a:pt x="124561" y="5047"/>
                  </a:lnTo>
                  <a:close/>
                  <a:moveTo>
                    <a:pt x="59824" y="4980"/>
                  </a:moveTo>
                  <a:cubicBezTo>
                    <a:pt x="60292" y="5014"/>
                    <a:pt x="60593" y="5348"/>
                    <a:pt x="60593" y="5348"/>
                  </a:cubicBezTo>
                  <a:lnTo>
                    <a:pt x="61963" y="6785"/>
                  </a:lnTo>
                  <a:lnTo>
                    <a:pt x="59390" y="9325"/>
                  </a:lnTo>
                  <a:lnTo>
                    <a:pt x="57719" y="7554"/>
                  </a:lnTo>
                  <a:cubicBezTo>
                    <a:pt x="57719" y="7520"/>
                    <a:pt x="57150" y="6685"/>
                    <a:pt x="58454" y="5548"/>
                  </a:cubicBezTo>
                  <a:cubicBezTo>
                    <a:pt x="58855" y="5181"/>
                    <a:pt x="59323" y="4980"/>
                    <a:pt x="59690" y="4980"/>
                  </a:cubicBezTo>
                  <a:close/>
                  <a:moveTo>
                    <a:pt x="65974" y="3276"/>
                  </a:moveTo>
                  <a:lnTo>
                    <a:pt x="67745" y="7554"/>
                  </a:lnTo>
                  <a:cubicBezTo>
                    <a:pt x="66742" y="8055"/>
                    <a:pt x="65472" y="8957"/>
                    <a:pt x="65372" y="8991"/>
                  </a:cubicBezTo>
                  <a:lnTo>
                    <a:pt x="65004" y="9358"/>
                  </a:lnTo>
                  <a:lnTo>
                    <a:pt x="62464" y="6718"/>
                  </a:lnTo>
                  <a:lnTo>
                    <a:pt x="65974" y="3276"/>
                  </a:lnTo>
                  <a:close/>
                  <a:moveTo>
                    <a:pt x="56315" y="7787"/>
                  </a:moveTo>
                  <a:lnTo>
                    <a:pt x="57485" y="7821"/>
                  </a:lnTo>
                  <a:lnTo>
                    <a:pt x="59156" y="9525"/>
                  </a:lnTo>
                  <a:lnTo>
                    <a:pt x="58554" y="10160"/>
                  </a:lnTo>
                  <a:lnTo>
                    <a:pt x="56315" y="7787"/>
                  </a:lnTo>
                  <a:close/>
                  <a:moveTo>
                    <a:pt x="85525" y="4846"/>
                  </a:moveTo>
                  <a:lnTo>
                    <a:pt x="85358" y="6183"/>
                  </a:lnTo>
                  <a:lnTo>
                    <a:pt x="82684" y="7353"/>
                  </a:lnTo>
                  <a:cubicBezTo>
                    <a:pt x="82651" y="7386"/>
                    <a:pt x="82617" y="7453"/>
                    <a:pt x="82617" y="7487"/>
                  </a:cubicBezTo>
                  <a:lnTo>
                    <a:pt x="82546" y="7710"/>
                  </a:lnTo>
                  <a:lnTo>
                    <a:pt x="85324" y="6651"/>
                  </a:lnTo>
                  <a:lnTo>
                    <a:pt x="85291" y="7052"/>
                  </a:lnTo>
                  <a:cubicBezTo>
                    <a:pt x="85291" y="7119"/>
                    <a:pt x="85291" y="7152"/>
                    <a:pt x="85324" y="7186"/>
                  </a:cubicBezTo>
                  <a:lnTo>
                    <a:pt x="87330" y="9057"/>
                  </a:lnTo>
                  <a:cubicBezTo>
                    <a:pt x="87363" y="9057"/>
                    <a:pt x="87363" y="9124"/>
                    <a:pt x="87396" y="9124"/>
                  </a:cubicBezTo>
                  <a:lnTo>
                    <a:pt x="91975" y="10327"/>
                  </a:lnTo>
                  <a:lnTo>
                    <a:pt x="92009" y="10327"/>
                  </a:lnTo>
                  <a:cubicBezTo>
                    <a:pt x="92075" y="10327"/>
                    <a:pt x="92176" y="10294"/>
                    <a:pt x="92176" y="10194"/>
                  </a:cubicBezTo>
                  <a:cubicBezTo>
                    <a:pt x="92176" y="10127"/>
                    <a:pt x="92142" y="10027"/>
                    <a:pt x="92042" y="9993"/>
                  </a:cubicBezTo>
                  <a:lnTo>
                    <a:pt x="87530" y="8790"/>
                  </a:lnTo>
                  <a:lnTo>
                    <a:pt x="85592" y="6985"/>
                  </a:lnTo>
                  <a:lnTo>
                    <a:pt x="85826" y="5381"/>
                  </a:lnTo>
                  <a:lnTo>
                    <a:pt x="89001" y="5715"/>
                  </a:lnTo>
                  <a:lnTo>
                    <a:pt x="89034" y="5715"/>
                  </a:lnTo>
                  <a:lnTo>
                    <a:pt x="90839" y="5481"/>
                  </a:lnTo>
                  <a:lnTo>
                    <a:pt x="89469" y="5314"/>
                  </a:lnTo>
                  <a:lnTo>
                    <a:pt x="89001" y="5348"/>
                  </a:lnTo>
                  <a:lnTo>
                    <a:pt x="85859" y="5047"/>
                  </a:lnTo>
                  <a:lnTo>
                    <a:pt x="85859" y="4880"/>
                  </a:lnTo>
                  <a:lnTo>
                    <a:pt x="85525" y="4846"/>
                  </a:lnTo>
                  <a:close/>
                  <a:moveTo>
                    <a:pt x="18115" y="4011"/>
                  </a:moveTo>
                  <a:lnTo>
                    <a:pt x="21824" y="7320"/>
                  </a:lnTo>
                  <a:lnTo>
                    <a:pt x="19953" y="10495"/>
                  </a:lnTo>
                  <a:lnTo>
                    <a:pt x="15675" y="6651"/>
                  </a:lnTo>
                  <a:lnTo>
                    <a:pt x="18115" y="4011"/>
                  </a:lnTo>
                  <a:close/>
                  <a:moveTo>
                    <a:pt x="24231" y="3810"/>
                  </a:moveTo>
                  <a:lnTo>
                    <a:pt x="26570" y="5782"/>
                  </a:lnTo>
                  <a:lnTo>
                    <a:pt x="24899" y="7687"/>
                  </a:lnTo>
                  <a:cubicBezTo>
                    <a:pt x="24832" y="7787"/>
                    <a:pt x="24832" y="7888"/>
                    <a:pt x="24899" y="7955"/>
                  </a:cubicBezTo>
                  <a:cubicBezTo>
                    <a:pt x="24966" y="7988"/>
                    <a:pt x="24999" y="7988"/>
                    <a:pt x="25033" y="7988"/>
                  </a:cubicBezTo>
                  <a:cubicBezTo>
                    <a:pt x="25066" y="7988"/>
                    <a:pt x="25133" y="7988"/>
                    <a:pt x="25166" y="7955"/>
                  </a:cubicBezTo>
                  <a:lnTo>
                    <a:pt x="26837" y="6016"/>
                  </a:lnTo>
                  <a:lnTo>
                    <a:pt x="29578" y="8356"/>
                  </a:lnTo>
                  <a:lnTo>
                    <a:pt x="26670" y="10962"/>
                  </a:lnTo>
                  <a:lnTo>
                    <a:pt x="22292" y="7219"/>
                  </a:lnTo>
                  <a:lnTo>
                    <a:pt x="24231" y="3810"/>
                  </a:lnTo>
                  <a:close/>
                  <a:moveTo>
                    <a:pt x="82546" y="7710"/>
                  </a:moveTo>
                  <a:lnTo>
                    <a:pt x="82517" y="7721"/>
                  </a:lnTo>
                  <a:lnTo>
                    <a:pt x="81404" y="11157"/>
                  </a:lnTo>
                  <a:lnTo>
                    <a:pt x="81481" y="11029"/>
                  </a:lnTo>
                  <a:lnTo>
                    <a:pt x="82546" y="7710"/>
                  </a:lnTo>
                  <a:close/>
                  <a:moveTo>
                    <a:pt x="62230" y="6985"/>
                  </a:moveTo>
                  <a:lnTo>
                    <a:pt x="64770" y="9559"/>
                  </a:lnTo>
                  <a:lnTo>
                    <a:pt x="62164" y="12166"/>
                  </a:lnTo>
                  <a:lnTo>
                    <a:pt x="59624" y="9525"/>
                  </a:lnTo>
                  <a:lnTo>
                    <a:pt x="62230" y="6985"/>
                  </a:lnTo>
                  <a:close/>
                  <a:moveTo>
                    <a:pt x="133785" y="3443"/>
                  </a:moveTo>
                  <a:lnTo>
                    <a:pt x="132348" y="12199"/>
                  </a:lnTo>
                  <a:lnTo>
                    <a:pt x="131011" y="12232"/>
                  </a:lnTo>
                  <a:lnTo>
                    <a:pt x="129474" y="7721"/>
                  </a:lnTo>
                  <a:cubicBezTo>
                    <a:pt x="129507" y="7687"/>
                    <a:pt x="129574" y="7620"/>
                    <a:pt x="129574" y="7520"/>
                  </a:cubicBezTo>
                  <a:cubicBezTo>
                    <a:pt x="129507" y="7453"/>
                    <a:pt x="129440" y="7386"/>
                    <a:pt x="129340" y="7386"/>
                  </a:cubicBezTo>
                  <a:lnTo>
                    <a:pt x="128638" y="5448"/>
                  </a:lnTo>
                  <a:lnTo>
                    <a:pt x="127970" y="3978"/>
                  </a:lnTo>
                  <a:lnTo>
                    <a:pt x="133785" y="3443"/>
                  </a:lnTo>
                  <a:close/>
                  <a:moveTo>
                    <a:pt x="15474" y="6885"/>
                  </a:moveTo>
                  <a:lnTo>
                    <a:pt x="19786" y="10795"/>
                  </a:lnTo>
                  <a:lnTo>
                    <a:pt x="17814" y="13035"/>
                  </a:lnTo>
                  <a:lnTo>
                    <a:pt x="13369" y="9158"/>
                  </a:lnTo>
                  <a:lnTo>
                    <a:pt x="15474" y="6885"/>
                  </a:lnTo>
                  <a:close/>
                  <a:moveTo>
                    <a:pt x="65004" y="9826"/>
                  </a:moveTo>
                  <a:lnTo>
                    <a:pt x="67578" y="12466"/>
                  </a:lnTo>
                  <a:lnTo>
                    <a:pt x="66408" y="13670"/>
                  </a:lnTo>
                  <a:lnTo>
                    <a:pt x="63768" y="11063"/>
                  </a:lnTo>
                  <a:lnTo>
                    <a:pt x="65004" y="9826"/>
                  </a:lnTo>
                  <a:close/>
                  <a:moveTo>
                    <a:pt x="22125" y="7554"/>
                  </a:moveTo>
                  <a:lnTo>
                    <a:pt x="26403" y="11196"/>
                  </a:lnTo>
                  <a:lnTo>
                    <a:pt x="23462" y="13803"/>
                  </a:lnTo>
                  <a:lnTo>
                    <a:pt x="20220" y="10729"/>
                  </a:lnTo>
                  <a:lnTo>
                    <a:pt x="22125" y="7554"/>
                  </a:lnTo>
                  <a:close/>
                  <a:moveTo>
                    <a:pt x="80378" y="12834"/>
                  </a:moveTo>
                  <a:lnTo>
                    <a:pt x="79657" y="14017"/>
                  </a:lnTo>
                  <a:lnTo>
                    <a:pt x="79676" y="14037"/>
                  </a:lnTo>
                  <a:lnTo>
                    <a:pt x="80394" y="12840"/>
                  </a:lnTo>
                  <a:lnTo>
                    <a:pt x="80394" y="12840"/>
                  </a:lnTo>
                  <a:lnTo>
                    <a:pt x="80378" y="12834"/>
                  </a:lnTo>
                  <a:close/>
                  <a:moveTo>
                    <a:pt x="132314" y="12533"/>
                  </a:moveTo>
                  <a:lnTo>
                    <a:pt x="131947" y="14873"/>
                  </a:lnTo>
                  <a:lnTo>
                    <a:pt x="131145" y="12567"/>
                  </a:lnTo>
                  <a:lnTo>
                    <a:pt x="132314" y="12533"/>
                  </a:lnTo>
                  <a:close/>
                  <a:moveTo>
                    <a:pt x="63500" y="11330"/>
                  </a:moveTo>
                  <a:lnTo>
                    <a:pt x="66141" y="13904"/>
                  </a:lnTo>
                  <a:lnTo>
                    <a:pt x="64971" y="15073"/>
                  </a:lnTo>
                  <a:lnTo>
                    <a:pt x="62397" y="12400"/>
                  </a:lnTo>
                  <a:lnTo>
                    <a:pt x="63500" y="11330"/>
                  </a:lnTo>
                  <a:close/>
                  <a:moveTo>
                    <a:pt x="67912" y="7888"/>
                  </a:moveTo>
                  <a:lnTo>
                    <a:pt x="71020" y="15541"/>
                  </a:lnTo>
                  <a:lnTo>
                    <a:pt x="67945" y="12366"/>
                  </a:lnTo>
                  <a:lnTo>
                    <a:pt x="65272" y="9592"/>
                  </a:lnTo>
                  <a:lnTo>
                    <a:pt x="65639" y="9225"/>
                  </a:lnTo>
                  <a:cubicBezTo>
                    <a:pt x="65639" y="9225"/>
                    <a:pt x="66909" y="8356"/>
                    <a:pt x="67912" y="7888"/>
                  </a:cubicBezTo>
                  <a:close/>
                  <a:moveTo>
                    <a:pt x="56783" y="10695"/>
                  </a:moveTo>
                  <a:lnTo>
                    <a:pt x="58788" y="13502"/>
                  </a:lnTo>
                  <a:lnTo>
                    <a:pt x="56047" y="16210"/>
                  </a:lnTo>
                  <a:lnTo>
                    <a:pt x="55914" y="15976"/>
                  </a:lnTo>
                  <a:lnTo>
                    <a:pt x="55880" y="15909"/>
                  </a:lnTo>
                  <a:lnTo>
                    <a:pt x="53474" y="13970"/>
                  </a:lnTo>
                  <a:lnTo>
                    <a:pt x="53474" y="12567"/>
                  </a:lnTo>
                  <a:lnTo>
                    <a:pt x="53808" y="11196"/>
                  </a:lnTo>
                  <a:lnTo>
                    <a:pt x="55112" y="11698"/>
                  </a:lnTo>
                  <a:cubicBezTo>
                    <a:pt x="55162" y="11714"/>
                    <a:pt x="55195" y="11723"/>
                    <a:pt x="55220" y="11723"/>
                  </a:cubicBezTo>
                  <a:cubicBezTo>
                    <a:pt x="55245" y="11723"/>
                    <a:pt x="55262" y="11714"/>
                    <a:pt x="55279" y="11698"/>
                  </a:cubicBezTo>
                  <a:lnTo>
                    <a:pt x="56783" y="10695"/>
                  </a:lnTo>
                  <a:close/>
                  <a:moveTo>
                    <a:pt x="20020" y="10996"/>
                  </a:moveTo>
                  <a:lnTo>
                    <a:pt x="23195" y="14004"/>
                  </a:lnTo>
                  <a:lnTo>
                    <a:pt x="20020" y="16811"/>
                  </a:lnTo>
                  <a:lnTo>
                    <a:pt x="17179" y="14305"/>
                  </a:lnTo>
                  <a:lnTo>
                    <a:pt x="17981" y="13369"/>
                  </a:lnTo>
                  <a:lnTo>
                    <a:pt x="20020" y="10996"/>
                  </a:lnTo>
                  <a:close/>
                  <a:moveTo>
                    <a:pt x="79149" y="14991"/>
                  </a:moveTo>
                  <a:lnTo>
                    <a:pt x="79141" y="15006"/>
                  </a:lnTo>
                  <a:lnTo>
                    <a:pt x="79367" y="17312"/>
                  </a:lnTo>
                  <a:lnTo>
                    <a:pt x="79149" y="14991"/>
                  </a:lnTo>
                  <a:close/>
                  <a:moveTo>
                    <a:pt x="79367" y="17312"/>
                  </a:moveTo>
                  <a:lnTo>
                    <a:pt x="79367" y="17312"/>
                  </a:lnTo>
                  <a:lnTo>
                    <a:pt x="79367" y="17312"/>
                  </a:lnTo>
                  <a:close/>
                  <a:moveTo>
                    <a:pt x="122789" y="11531"/>
                  </a:moveTo>
                  <a:lnTo>
                    <a:pt x="123926" y="12734"/>
                  </a:lnTo>
                  <a:cubicBezTo>
                    <a:pt x="123959" y="12767"/>
                    <a:pt x="123992" y="12767"/>
                    <a:pt x="124059" y="12767"/>
                  </a:cubicBezTo>
                  <a:lnTo>
                    <a:pt x="130744" y="12567"/>
                  </a:lnTo>
                  <a:lnTo>
                    <a:pt x="131746" y="15407"/>
                  </a:lnTo>
                  <a:lnTo>
                    <a:pt x="128003" y="16577"/>
                  </a:lnTo>
                  <a:lnTo>
                    <a:pt x="127268" y="14906"/>
                  </a:lnTo>
                  <a:cubicBezTo>
                    <a:pt x="127268" y="14873"/>
                    <a:pt x="127234" y="14839"/>
                    <a:pt x="127167" y="14839"/>
                  </a:cubicBezTo>
                  <a:cubicBezTo>
                    <a:pt x="127151" y="14823"/>
                    <a:pt x="127134" y="14814"/>
                    <a:pt x="127117" y="14814"/>
                  </a:cubicBezTo>
                  <a:cubicBezTo>
                    <a:pt x="127101" y="14814"/>
                    <a:pt x="127084" y="14823"/>
                    <a:pt x="127067" y="14839"/>
                  </a:cubicBezTo>
                  <a:lnTo>
                    <a:pt x="122489" y="17546"/>
                  </a:lnTo>
                  <a:lnTo>
                    <a:pt x="122489" y="17546"/>
                  </a:lnTo>
                  <a:lnTo>
                    <a:pt x="122789" y="11531"/>
                  </a:lnTo>
                  <a:close/>
                  <a:moveTo>
                    <a:pt x="48108" y="13884"/>
                  </a:moveTo>
                  <a:cubicBezTo>
                    <a:pt x="48080" y="13884"/>
                    <a:pt x="48051" y="13891"/>
                    <a:pt x="48026" y="13904"/>
                  </a:cubicBezTo>
                  <a:lnTo>
                    <a:pt x="42211" y="17814"/>
                  </a:lnTo>
                  <a:cubicBezTo>
                    <a:pt x="42111" y="17847"/>
                    <a:pt x="42111" y="17981"/>
                    <a:pt x="42178" y="18048"/>
                  </a:cubicBezTo>
                  <a:cubicBezTo>
                    <a:pt x="42211" y="18081"/>
                    <a:pt x="42245" y="18148"/>
                    <a:pt x="42278" y="18148"/>
                  </a:cubicBezTo>
                  <a:cubicBezTo>
                    <a:pt x="42345" y="18148"/>
                    <a:pt x="42378" y="18148"/>
                    <a:pt x="42378" y="18081"/>
                  </a:cubicBezTo>
                  <a:lnTo>
                    <a:pt x="48194" y="14204"/>
                  </a:lnTo>
                  <a:cubicBezTo>
                    <a:pt x="48260" y="14171"/>
                    <a:pt x="48260" y="14037"/>
                    <a:pt x="48227" y="13970"/>
                  </a:cubicBezTo>
                  <a:cubicBezTo>
                    <a:pt x="48206" y="13907"/>
                    <a:pt x="48158" y="13884"/>
                    <a:pt x="48108" y="13884"/>
                  </a:cubicBezTo>
                  <a:close/>
                  <a:moveTo>
                    <a:pt x="127067" y="15207"/>
                  </a:moveTo>
                  <a:lnTo>
                    <a:pt x="127736" y="16677"/>
                  </a:lnTo>
                  <a:lnTo>
                    <a:pt x="122455" y="18315"/>
                  </a:lnTo>
                  <a:lnTo>
                    <a:pt x="122455" y="17914"/>
                  </a:lnTo>
                  <a:lnTo>
                    <a:pt x="127067" y="15207"/>
                  </a:lnTo>
                  <a:close/>
                  <a:moveTo>
                    <a:pt x="29845" y="8623"/>
                  </a:moveTo>
                  <a:lnTo>
                    <a:pt x="34090" y="12232"/>
                  </a:lnTo>
                  <a:lnTo>
                    <a:pt x="37165" y="15641"/>
                  </a:lnTo>
                  <a:lnTo>
                    <a:pt x="35260" y="18382"/>
                  </a:lnTo>
                  <a:lnTo>
                    <a:pt x="26904" y="11163"/>
                  </a:lnTo>
                  <a:lnTo>
                    <a:pt x="29845" y="8623"/>
                  </a:lnTo>
                  <a:close/>
                  <a:moveTo>
                    <a:pt x="66408" y="14171"/>
                  </a:moveTo>
                  <a:lnTo>
                    <a:pt x="69650" y="17379"/>
                  </a:lnTo>
                  <a:lnTo>
                    <a:pt x="68480" y="18716"/>
                  </a:lnTo>
                  <a:lnTo>
                    <a:pt x="65238" y="15341"/>
                  </a:lnTo>
                  <a:lnTo>
                    <a:pt x="66408" y="14171"/>
                  </a:lnTo>
                  <a:close/>
                  <a:moveTo>
                    <a:pt x="67812" y="12734"/>
                  </a:moveTo>
                  <a:lnTo>
                    <a:pt x="71354" y="16377"/>
                  </a:lnTo>
                  <a:lnTo>
                    <a:pt x="71388" y="16577"/>
                  </a:lnTo>
                  <a:lnTo>
                    <a:pt x="68881" y="19184"/>
                  </a:lnTo>
                  <a:lnTo>
                    <a:pt x="68681" y="18984"/>
                  </a:lnTo>
                  <a:lnTo>
                    <a:pt x="69984" y="17513"/>
                  </a:lnTo>
                  <a:cubicBezTo>
                    <a:pt x="70084" y="17413"/>
                    <a:pt x="70084" y="17346"/>
                    <a:pt x="69984" y="17246"/>
                  </a:cubicBezTo>
                  <a:lnTo>
                    <a:pt x="66642" y="13904"/>
                  </a:lnTo>
                  <a:lnTo>
                    <a:pt x="67812" y="12734"/>
                  </a:lnTo>
                  <a:close/>
                  <a:moveTo>
                    <a:pt x="16945" y="14539"/>
                  </a:moveTo>
                  <a:lnTo>
                    <a:pt x="19719" y="17012"/>
                  </a:lnTo>
                  <a:lnTo>
                    <a:pt x="17179" y="19251"/>
                  </a:lnTo>
                  <a:lnTo>
                    <a:pt x="14672" y="17179"/>
                  </a:lnTo>
                  <a:lnTo>
                    <a:pt x="16945" y="14539"/>
                  </a:lnTo>
                  <a:close/>
                  <a:moveTo>
                    <a:pt x="117275" y="4312"/>
                  </a:moveTo>
                  <a:lnTo>
                    <a:pt x="119915" y="12032"/>
                  </a:lnTo>
                  <a:lnTo>
                    <a:pt x="119915" y="12333"/>
                  </a:lnTo>
                  <a:lnTo>
                    <a:pt x="115938" y="14204"/>
                  </a:lnTo>
                  <a:cubicBezTo>
                    <a:pt x="115905" y="14238"/>
                    <a:pt x="115871" y="14305"/>
                    <a:pt x="115871" y="14371"/>
                  </a:cubicBezTo>
                  <a:lnTo>
                    <a:pt x="115871" y="19685"/>
                  </a:lnTo>
                  <a:lnTo>
                    <a:pt x="112964" y="19886"/>
                  </a:lnTo>
                  <a:lnTo>
                    <a:pt x="112629" y="14706"/>
                  </a:lnTo>
                  <a:lnTo>
                    <a:pt x="115871" y="10695"/>
                  </a:lnTo>
                  <a:cubicBezTo>
                    <a:pt x="115905" y="10662"/>
                    <a:pt x="115905" y="10628"/>
                    <a:pt x="115905" y="10561"/>
                  </a:cubicBezTo>
                  <a:lnTo>
                    <a:pt x="115637" y="8122"/>
                  </a:lnTo>
                  <a:lnTo>
                    <a:pt x="117275" y="4312"/>
                  </a:lnTo>
                  <a:close/>
                  <a:moveTo>
                    <a:pt x="71689" y="16744"/>
                  </a:moveTo>
                  <a:lnTo>
                    <a:pt x="72290" y="17379"/>
                  </a:lnTo>
                  <a:lnTo>
                    <a:pt x="69683" y="19986"/>
                  </a:lnTo>
                  <a:lnTo>
                    <a:pt x="69149" y="19385"/>
                  </a:lnTo>
                  <a:lnTo>
                    <a:pt x="71689" y="16744"/>
                  </a:lnTo>
                  <a:close/>
                  <a:moveTo>
                    <a:pt x="23395" y="14238"/>
                  </a:moveTo>
                  <a:lnTo>
                    <a:pt x="28542" y="19084"/>
                  </a:lnTo>
                  <a:lnTo>
                    <a:pt x="27539" y="20187"/>
                  </a:lnTo>
                  <a:lnTo>
                    <a:pt x="21457" y="15976"/>
                  </a:lnTo>
                  <a:lnTo>
                    <a:pt x="23395" y="14238"/>
                  </a:lnTo>
                  <a:close/>
                  <a:moveTo>
                    <a:pt x="102035" y="6183"/>
                  </a:moveTo>
                  <a:lnTo>
                    <a:pt x="107683" y="6484"/>
                  </a:lnTo>
                  <a:lnTo>
                    <a:pt x="111192" y="7988"/>
                  </a:lnTo>
                  <a:lnTo>
                    <a:pt x="111226" y="7988"/>
                  </a:lnTo>
                  <a:lnTo>
                    <a:pt x="115270" y="8222"/>
                  </a:lnTo>
                  <a:lnTo>
                    <a:pt x="115470" y="10495"/>
                  </a:lnTo>
                  <a:lnTo>
                    <a:pt x="112262" y="14505"/>
                  </a:lnTo>
                  <a:cubicBezTo>
                    <a:pt x="112228" y="14539"/>
                    <a:pt x="112228" y="14572"/>
                    <a:pt x="112228" y="14605"/>
                  </a:cubicBezTo>
                  <a:lnTo>
                    <a:pt x="112596" y="19919"/>
                  </a:lnTo>
                  <a:lnTo>
                    <a:pt x="111426" y="20688"/>
                  </a:lnTo>
                  <a:lnTo>
                    <a:pt x="108184" y="19886"/>
                  </a:lnTo>
                  <a:lnTo>
                    <a:pt x="108184" y="17580"/>
                  </a:lnTo>
                  <a:lnTo>
                    <a:pt x="108184" y="17546"/>
                  </a:lnTo>
                  <a:lnTo>
                    <a:pt x="107549" y="15508"/>
                  </a:lnTo>
                  <a:cubicBezTo>
                    <a:pt x="107549" y="15407"/>
                    <a:pt x="107449" y="15374"/>
                    <a:pt x="107416" y="15374"/>
                  </a:cubicBezTo>
                  <a:lnTo>
                    <a:pt x="101767" y="14171"/>
                  </a:lnTo>
                  <a:lnTo>
                    <a:pt x="101901" y="9726"/>
                  </a:lnTo>
                  <a:lnTo>
                    <a:pt x="108552" y="11230"/>
                  </a:lnTo>
                  <a:cubicBezTo>
                    <a:pt x="108564" y="11236"/>
                    <a:pt x="108578" y="11239"/>
                    <a:pt x="108593" y="11239"/>
                  </a:cubicBezTo>
                  <a:cubicBezTo>
                    <a:pt x="108662" y="11239"/>
                    <a:pt x="108752" y="11179"/>
                    <a:pt x="108752" y="11096"/>
                  </a:cubicBezTo>
                  <a:cubicBezTo>
                    <a:pt x="108786" y="11029"/>
                    <a:pt x="108719" y="10896"/>
                    <a:pt x="108619" y="10896"/>
                  </a:cubicBezTo>
                  <a:lnTo>
                    <a:pt x="101935" y="9392"/>
                  </a:lnTo>
                  <a:lnTo>
                    <a:pt x="102035" y="6183"/>
                  </a:lnTo>
                  <a:close/>
                  <a:moveTo>
                    <a:pt x="127836" y="17012"/>
                  </a:moveTo>
                  <a:lnTo>
                    <a:pt x="128270" y="17914"/>
                  </a:lnTo>
                  <a:lnTo>
                    <a:pt x="127502" y="22025"/>
                  </a:lnTo>
                  <a:lnTo>
                    <a:pt x="122255" y="21590"/>
                  </a:lnTo>
                  <a:lnTo>
                    <a:pt x="122422" y="18683"/>
                  </a:lnTo>
                  <a:lnTo>
                    <a:pt x="127836" y="17012"/>
                  </a:lnTo>
                  <a:close/>
                  <a:moveTo>
                    <a:pt x="26670" y="11364"/>
                  </a:moveTo>
                  <a:lnTo>
                    <a:pt x="35092" y="18649"/>
                  </a:lnTo>
                  <a:lnTo>
                    <a:pt x="32252" y="22092"/>
                  </a:lnTo>
                  <a:lnTo>
                    <a:pt x="23696" y="14004"/>
                  </a:lnTo>
                  <a:lnTo>
                    <a:pt x="26670" y="11364"/>
                  </a:lnTo>
                  <a:close/>
                  <a:moveTo>
                    <a:pt x="131780" y="15809"/>
                  </a:moveTo>
                  <a:lnTo>
                    <a:pt x="130977" y="22292"/>
                  </a:lnTo>
                  <a:lnTo>
                    <a:pt x="127836" y="22058"/>
                  </a:lnTo>
                  <a:lnTo>
                    <a:pt x="128605" y="17914"/>
                  </a:lnTo>
                  <a:lnTo>
                    <a:pt x="128605" y="17847"/>
                  </a:lnTo>
                  <a:lnTo>
                    <a:pt x="128170" y="16911"/>
                  </a:lnTo>
                  <a:lnTo>
                    <a:pt x="131780" y="15809"/>
                  </a:lnTo>
                  <a:close/>
                  <a:moveTo>
                    <a:pt x="21189" y="16176"/>
                  </a:moveTo>
                  <a:lnTo>
                    <a:pt x="27339" y="20421"/>
                  </a:lnTo>
                  <a:lnTo>
                    <a:pt x="25534" y="22392"/>
                  </a:lnTo>
                  <a:lnTo>
                    <a:pt x="20220" y="17012"/>
                  </a:lnTo>
                  <a:lnTo>
                    <a:pt x="21189" y="16176"/>
                  </a:lnTo>
                  <a:close/>
                  <a:moveTo>
                    <a:pt x="119815" y="12634"/>
                  </a:moveTo>
                  <a:lnTo>
                    <a:pt x="119614" y="15541"/>
                  </a:lnTo>
                  <a:lnTo>
                    <a:pt x="117208" y="20989"/>
                  </a:lnTo>
                  <a:lnTo>
                    <a:pt x="112395" y="21423"/>
                  </a:lnTo>
                  <a:cubicBezTo>
                    <a:pt x="112329" y="21423"/>
                    <a:pt x="112295" y="21490"/>
                    <a:pt x="112262" y="21524"/>
                  </a:cubicBezTo>
                  <a:lnTo>
                    <a:pt x="111560" y="22727"/>
                  </a:lnTo>
                  <a:lnTo>
                    <a:pt x="108218" y="21356"/>
                  </a:lnTo>
                  <a:lnTo>
                    <a:pt x="108218" y="20220"/>
                  </a:lnTo>
                  <a:lnTo>
                    <a:pt x="111426" y="21022"/>
                  </a:lnTo>
                  <a:lnTo>
                    <a:pt x="111460" y="21022"/>
                  </a:lnTo>
                  <a:cubicBezTo>
                    <a:pt x="111493" y="21022"/>
                    <a:pt x="111493" y="20989"/>
                    <a:pt x="111560" y="20989"/>
                  </a:cubicBezTo>
                  <a:lnTo>
                    <a:pt x="112863" y="20153"/>
                  </a:lnTo>
                  <a:lnTo>
                    <a:pt x="115971" y="19886"/>
                  </a:lnTo>
                  <a:cubicBezTo>
                    <a:pt x="116072" y="19886"/>
                    <a:pt x="116139" y="19819"/>
                    <a:pt x="116139" y="19719"/>
                  </a:cubicBezTo>
                  <a:lnTo>
                    <a:pt x="116139" y="14371"/>
                  </a:lnTo>
                  <a:lnTo>
                    <a:pt x="119815" y="12634"/>
                  </a:lnTo>
                  <a:close/>
                  <a:moveTo>
                    <a:pt x="79041" y="19986"/>
                  </a:moveTo>
                  <a:lnTo>
                    <a:pt x="77011" y="23413"/>
                  </a:lnTo>
                  <a:lnTo>
                    <a:pt x="77011" y="23413"/>
                  </a:lnTo>
                  <a:lnTo>
                    <a:pt x="77036" y="23429"/>
                  </a:lnTo>
                  <a:lnTo>
                    <a:pt x="79058" y="19995"/>
                  </a:lnTo>
                  <a:lnTo>
                    <a:pt x="79041" y="19986"/>
                  </a:lnTo>
                  <a:close/>
                  <a:moveTo>
                    <a:pt x="85491" y="17012"/>
                  </a:moveTo>
                  <a:lnTo>
                    <a:pt x="86026" y="17513"/>
                  </a:lnTo>
                  <a:lnTo>
                    <a:pt x="88466" y="19819"/>
                  </a:lnTo>
                  <a:lnTo>
                    <a:pt x="86461" y="23529"/>
                  </a:lnTo>
                  <a:lnTo>
                    <a:pt x="83954" y="22192"/>
                  </a:lnTo>
                  <a:lnTo>
                    <a:pt x="85491" y="17012"/>
                  </a:lnTo>
                  <a:close/>
                  <a:moveTo>
                    <a:pt x="61762" y="17906"/>
                  </a:moveTo>
                  <a:cubicBezTo>
                    <a:pt x="61721" y="17906"/>
                    <a:pt x="61679" y="17931"/>
                    <a:pt x="61629" y="17981"/>
                  </a:cubicBezTo>
                  <a:cubicBezTo>
                    <a:pt x="61562" y="18048"/>
                    <a:pt x="61562" y="18148"/>
                    <a:pt x="61629" y="18215"/>
                  </a:cubicBezTo>
                  <a:lnTo>
                    <a:pt x="67076" y="23562"/>
                  </a:lnTo>
                  <a:cubicBezTo>
                    <a:pt x="67110" y="23596"/>
                    <a:pt x="67143" y="23596"/>
                    <a:pt x="67177" y="23596"/>
                  </a:cubicBezTo>
                  <a:cubicBezTo>
                    <a:pt x="67244" y="23596"/>
                    <a:pt x="67277" y="23596"/>
                    <a:pt x="67310" y="23562"/>
                  </a:cubicBezTo>
                  <a:cubicBezTo>
                    <a:pt x="67411" y="23495"/>
                    <a:pt x="67411" y="23395"/>
                    <a:pt x="67310" y="23328"/>
                  </a:cubicBezTo>
                  <a:lnTo>
                    <a:pt x="61896" y="17981"/>
                  </a:lnTo>
                  <a:cubicBezTo>
                    <a:pt x="61846" y="17931"/>
                    <a:pt x="61804" y="17906"/>
                    <a:pt x="61762" y="17906"/>
                  </a:cubicBezTo>
                  <a:close/>
                  <a:moveTo>
                    <a:pt x="95986" y="19017"/>
                  </a:moveTo>
                  <a:lnTo>
                    <a:pt x="98225" y="19351"/>
                  </a:lnTo>
                  <a:lnTo>
                    <a:pt x="104909" y="22493"/>
                  </a:lnTo>
                  <a:lnTo>
                    <a:pt x="104575" y="24231"/>
                  </a:lnTo>
                  <a:lnTo>
                    <a:pt x="94749" y="19986"/>
                  </a:lnTo>
                  <a:lnTo>
                    <a:pt x="95986" y="19017"/>
                  </a:lnTo>
                  <a:close/>
                  <a:moveTo>
                    <a:pt x="55993" y="20036"/>
                  </a:moveTo>
                  <a:cubicBezTo>
                    <a:pt x="55947" y="20036"/>
                    <a:pt x="55897" y="20053"/>
                    <a:pt x="55847" y="20086"/>
                  </a:cubicBezTo>
                  <a:lnTo>
                    <a:pt x="51235" y="24264"/>
                  </a:lnTo>
                  <a:cubicBezTo>
                    <a:pt x="51135" y="24364"/>
                    <a:pt x="51135" y="24431"/>
                    <a:pt x="51235" y="24531"/>
                  </a:cubicBezTo>
                  <a:cubicBezTo>
                    <a:pt x="51268" y="24565"/>
                    <a:pt x="51302" y="24565"/>
                    <a:pt x="51335" y="24565"/>
                  </a:cubicBezTo>
                  <a:cubicBezTo>
                    <a:pt x="51402" y="24565"/>
                    <a:pt x="51435" y="24565"/>
                    <a:pt x="51469" y="24531"/>
                  </a:cubicBezTo>
                  <a:lnTo>
                    <a:pt x="56114" y="20354"/>
                  </a:lnTo>
                  <a:cubicBezTo>
                    <a:pt x="56181" y="20254"/>
                    <a:pt x="56181" y="20187"/>
                    <a:pt x="56114" y="20086"/>
                  </a:cubicBezTo>
                  <a:cubicBezTo>
                    <a:pt x="56081" y="20053"/>
                    <a:pt x="56039" y="20036"/>
                    <a:pt x="55993" y="20036"/>
                  </a:cubicBezTo>
                  <a:close/>
                  <a:moveTo>
                    <a:pt x="139366" y="25334"/>
                  </a:moveTo>
                  <a:cubicBezTo>
                    <a:pt x="139299" y="25334"/>
                    <a:pt x="139199" y="25400"/>
                    <a:pt x="139199" y="25501"/>
                  </a:cubicBezTo>
                  <a:cubicBezTo>
                    <a:pt x="139166" y="25567"/>
                    <a:pt x="139266" y="25668"/>
                    <a:pt x="139333" y="25668"/>
                  </a:cubicBezTo>
                  <a:lnTo>
                    <a:pt x="141338" y="25735"/>
                  </a:lnTo>
                  <a:lnTo>
                    <a:pt x="141338" y="25400"/>
                  </a:lnTo>
                  <a:lnTo>
                    <a:pt x="139366" y="25334"/>
                  </a:lnTo>
                  <a:close/>
                  <a:moveTo>
                    <a:pt x="28809" y="19351"/>
                  </a:moveTo>
                  <a:lnTo>
                    <a:pt x="32018" y="22359"/>
                  </a:lnTo>
                  <a:lnTo>
                    <a:pt x="29177" y="26035"/>
                  </a:lnTo>
                  <a:lnTo>
                    <a:pt x="25735" y="22660"/>
                  </a:lnTo>
                  <a:lnTo>
                    <a:pt x="28809" y="19351"/>
                  </a:lnTo>
                  <a:close/>
                  <a:moveTo>
                    <a:pt x="19986" y="17246"/>
                  </a:moveTo>
                  <a:lnTo>
                    <a:pt x="25334" y="22660"/>
                  </a:lnTo>
                  <a:lnTo>
                    <a:pt x="21925" y="26336"/>
                  </a:lnTo>
                  <a:lnTo>
                    <a:pt x="17680" y="19685"/>
                  </a:lnTo>
                  <a:lnTo>
                    <a:pt x="17647" y="19652"/>
                  </a:lnTo>
                  <a:lnTo>
                    <a:pt x="17446" y="19485"/>
                  </a:lnTo>
                  <a:lnTo>
                    <a:pt x="19986" y="17246"/>
                  </a:lnTo>
                  <a:close/>
                  <a:moveTo>
                    <a:pt x="2440" y="13603"/>
                  </a:moveTo>
                  <a:lnTo>
                    <a:pt x="11364" y="24431"/>
                  </a:lnTo>
                  <a:lnTo>
                    <a:pt x="8456" y="27071"/>
                  </a:lnTo>
                  <a:lnTo>
                    <a:pt x="4078" y="20487"/>
                  </a:lnTo>
                  <a:lnTo>
                    <a:pt x="4011" y="20421"/>
                  </a:lnTo>
                  <a:lnTo>
                    <a:pt x="2841" y="19518"/>
                  </a:lnTo>
                  <a:lnTo>
                    <a:pt x="2440" y="13603"/>
                  </a:lnTo>
                  <a:close/>
                  <a:moveTo>
                    <a:pt x="88733" y="20020"/>
                  </a:moveTo>
                  <a:lnTo>
                    <a:pt x="90070" y="20588"/>
                  </a:lnTo>
                  <a:lnTo>
                    <a:pt x="92410" y="24565"/>
                  </a:lnTo>
                  <a:cubicBezTo>
                    <a:pt x="92476" y="24598"/>
                    <a:pt x="92543" y="24665"/>
                    <a:pt x="92577" y="24665"/>
                  </a:cubicBezTo>
                  <a:cubicBezTo>
                    <a:pt x="92644" y="24665"/>
                    <a:pt x="92644" y="24598"/>
                    <a:pt x="92677" y="24598"/>
                  </a:cubicBezTo>
                  <a:cubicBezTo>
                    <a:pt x="92744" y="24565"/>
                    <a:pt x="92744" y="24498"/>
                    <a:pt x="92677" y="24431"/>
                  </a:cubicBezTo>
                  <a:lnTo>
                    <a:pt x="90571" y="20889"/>
                  </a:lnTo>
                  <a:lnTo>
                    <a:pt x="94448" y="22593"/>
                  </a:lnTo>
                  <a:lnTo>
                    <a:pt x="92844" y="27239"/>
                  </a:lnTo>
                  <a:lnTo>
                    <a:pt x="87965" y="24331"/>
                  </a:lnTo>
                  <a:lnTo>
                    <a:pt x="86728" y="23696"/>
                  </a:lnTo>
                  <a:lnTo>
                    <a:pt x="88733" y="20020"/>
                  </a:lnTo>
                  <a:close/>
                  <a:moveTo>
                    <a:pt x="35293" y="18883"/>
                  </a:moveTo>
                  <a:lnTo>
                    <a:pt x="40406" y="24398"/>
                  </a:lnTo>
                  <a:lnTo>
                    <a:pt x="36496" y="27406"/>
                  </a:lnTo>
                  <a:lnTo>
                    <a:pt x="32486" y="22359"/>
                  </a:lnTo>
                  <a:lnTo>
                    <a:pt x="35293" y="18883"/>
                  </a:lnTo>
                  <a:close/>
                  <a:moveTo>
                    <a:pt x="37432" y="15842"/>
                  </a:moveTo>
                  <a:lnTo>
                    <a:pt x="44584" y="23830"/>
                  </a:lnTo>
                  <a:lnTo>
                    <a:pt x="46289" y="25735"/>
                  </a:lnTo>
                  <a:lnTo>
                    <a:pt x="44116" y="27840"/>
                  </a:lnTo>
                  <a:lnTo>
                    <a:pt x="35560" y="18582"/>
                  </a:lnTo>
                  <a:lnTo>
                    <a:pt x="37432" y="15842"/>
                  </a:lnTo>
                  <a:close/>
                  <a:moveTo>
                    <a:pt x="76769" y="23896"/>
                  </a:moveTo>
                  <a:lnTo>
                    <a:pt x="79977" y="25868"/>
                  </a:lnTo>
                  <a:lnTo>
                    <a:pt x="78640" y="27840"/>
                  </a:lnTo>
                  <a:lnTo>
                    <a:pt x="78607" y="27773"/>
                  </a:lnTo>
                  <a:lnTo>
                    <a:pt x="75666" y="25735"/>
                  </a:lnTo>
                  <a:lnTo>
                    <a:pt x="76769" y="23896"/>
                  </a:lnTo>
                  <a:close/>
                  <a:moveTo>
                    <a:pt x="2975" y="20086"/>
                  </a:moveTo>
                  <a:lnTo>
                    <a:pt x="3777" y="20721"/>
                  </a:lnTo>
                  <a:lnTo>
                    <a:pt x="8155" y="27372"/>
                  </a:lnTo>
                  <a:lnTo>
                    <a:pt x="6016" y="29277"/>
                  </a:lnTo>
                  <a:lnTo>
                    <a:pt x="2975" y="20086"/>
                  </a:lnTo>
                  <a:close/>
                  <a:moveTo>
                    <a:pt x="122221" y="21891"/>
                  </a:moveTo>
                  <a:lnTo>
                    <a:pt x="127502" y="22326"/>
                  </a:lnTo>
                  <a:cubicBezTo>
                    <a:pt x="127569" y="22359"/>
                    <a:pt x="127602" y="22392"/>
                    <a:pt x="127635" y="22392"/>
                  </a:cubicBezTo>
                  <a:lnTo>
                    <a:pt x="127669" y="22392"/>
                  </a:lnTo>
                  <a:cubicBezTo>
                    <a:pt x="127736" y="22392"/>
                    <a:pt x="127769" y="22392"/>
                    <a:pt x="127802" y="22359"/>
                  </a:cubicBezTo>
                  <a:lnTo>
                    <a:pt x="130977" y="22593"/>
                  </a:lnTo>
                  <a:lnTo>
                    <a:pt x="130142" y="29377"/>
                  </a:lnTo>
                  <a:lnTo>
                    <a:pt x="121653" y="27740"/>
                  </a:lnTo>
                  <a:lnTo>
                    <a:pt x="122221" y="21891"/>
                  </a:lnTo>
                  <a:close/>
                  <a:moveTo>
                    <a:pt x="25534" y="22860"/>
                  </a:moveTo>
                  <a:lnTo>
                    <a:pt x="28910" y="26269"/>
                  </a:lnTo>
                  <a:lnTo>
                    <a:pt x="24130" y="29712"/>
                  </a:lnTo>
                  <a:lnTo>
                    <a:pt x="22125" y="26570"/>
                  </a:lnTo>
                  <a:lnTo>
                    <a:pt x="25534" y="22860"/>
                  </a:lnTo>
                  <a:close/>
                  <a:moveTo>
                    <a:pt x="121887" y="22326"/>
                  </a:moveTo>
                  <a:lnTo>
                    <a:pt x="121152" y="29545"/>
                  </a:lnTo>
                  <a:lnTo>
                    <a:pt x="118745" y="29779"/>
                  </a:lnTo>
                  <a:lnTo>
                    <a:pt x="118745" y="26169"/>
                  </a:lnTo>
                  <a:lnTo>
                    <a:pt x="121887" y="22326"/>
                  </a:lnTo>
                  <a:close/>
                  <a:moveTo>
                    <a:pt x="83018" y="22058"/>
                  </a:moveTo>
                  <a:lnTo>
                    <a:pt x="86427" y="23863"/>
                  </a:lnTo>
                  <a:lnTo>
                    <a:pt x="87831" y="24565"/>
                  </a:lnTo>
                  <a:lnTo>
                    <a:pt x="91908" y="27038"/>
                  </a:lnTo>
                  <a:lnTo>
                    <a:pt x="90906" y="30213"/>
                  </a:lnTo>
                  <a:lnTo>
                    <a:pt x="81381" y="24398"/>
                  </a:lnTo>
                  <a:lnTo>
                    <a:pt x="83018" y="22058"/>
                  </a:lnTo>
                  <a:close/>
                  <a:moveTo>
                    <a:pt x="94816" y="22693"/>
                  </a:moveTo>
                  <a:lnTo>
                    <a:pt x="104508" y="27038"/>
                  </a:lnTo>
                  <a:lnTo>
                    <a:pt x="104207" y="28442"/>
                  </a:lnTo>
                  <a:lnTo>
                    <a:pt x="98225" y="28442"/>
                  </a:lnTo>
                  <a:cubicBezTo>
                    <a:pt x="98158" y="28442"/>
                    <a:pt x="98058" y="28542"/>
                    <a:pt x="98058" y="28609"/>
                  </a:cubicBezTo>
                  <a:lnTo>
                    <a:pt x="97824" y="30982"/>
                  </a:lnTo>
                  <a:lnTo>
                    <a:pt x="94883" y="28575"/>
                  </a:lnTo>
                  <a:lnTo>
                    <a:pt x="95986" y="25969"/>
                  </a:lnTo>
                  <a:lnTo>
                    <a:pt x="98191" y="26804"/>
                  </a:lnTo>
                  <a:cubicBezTo>
                    <a:pt x="98211" y="26824"/>
                    <a:pt x="98233" y="26832"/>
                    <a:pt x="98256" y="26832"/>
                  </a:cubicBezTo>
                  <a:cubicBezTo>
                    <a:pt x="98311" y="26832"/>
                    <a:pt x="98368" y="26784"/>
                    <a:pt x="98392" y="26737"/>
                  </a:cubicBezTo>
                  <a:cubicBezTo>
                    <a:pt x="98425" y="26637"/>
                    <a:pt x="98392" y="26570"/>
                    <a:pt x="98325" y="26537"/>
                  </a:cubicBezTo>
                  <a:lnTo>
                    <a:pt x="95986" y="25601"/>
                  </a:lnTo>
                  <a:cubicBezTo>
                    <a:pt x="95961" y="25593"/>
                    <a:pt x="95938" y="25588"/>
                    <a:pt x="95916" y="25588"/>
                  </a:cubicBezTo>
                  <a:cubicBezTo>
                    <a:pt x="95852" y="25588"/>
                    <a:pt x="95802" y="25626"/>
                    <a:pt x="95752" y="25701"/>
                  </a:cubicBezTo>
                  <a:lnTo>
                    <a:pt x="94649" y="28308"/>
                  </a:lnTo>
                  <a:lnTo>
                    <a:pt x="94315" y="28041"/>
                  </a:lnTo>
                  <a:lnTo>
                    <a:pt x="93178" y="27372"/>
                  </a:lnTo>
                  <a:lnTo>
                    <a:pt x="94816" y="22693"/>
                  </a:lnTo>
                  <a:close/>
                  <a:moveTo>
                    <a:pt x="40674" y="24665"/>
                  </a:moveTo>
                  <a:lnTo>
                    <a:pt x="43849" y="28074"/>
                  </a:lnTo>
                  <a:lnTo>
                    <a:pt x="41710" y="30213"/>
                  </a:lnTo>
                  <a:lnTo>
                    <a:pt x="39337" y="31015"/>
                  </a:lnTo>
                  <a:lnTo>
                    <a:pt x="36697" y="27706"/>
                  </a:lnTo>
                  <a:lnTo>
                    <a:pt x="40674" y="24665"/>
                  </a:lnTo>
                  <a:close/>
                  <a:moveTo>
                    <a:pt x="68348" y="23640"/>
                  </a:moveTo>
                  <a:cubicBezTo>
                    <a:pt x="68282" y="23640"/>
                    <a:pt x="68231" y="23711"/>
                    <a:pt x="68179" y="23763"/>
                  </a:cubicBezTo>
                  <a:lnTo>
                    <a:pt x="66475" y="30848"/>
                  </a:lnTo>
                  <a:cubicBezTo>
                    <a:pt x="66441" y="30948"/>
                    <a:pt x="66475" y="31049"/>
                    <a:pt x="66609" y="31049"/>
                  </a:cubicBezTo>
                  <a:cubicBezTo>
                    <a:pt x="66742" y="31049"/>
                    <a:pt x="66776" y="31015"/>
                    <a:pt x="66809" y="30915"/>
                  </a:cubicBezTo>
                  <a:lnTo>
                    <a:pt x="68514" y="23863"/>
                  </a:lnTo>
                  <a:cubicBezTo>
                    <a:pt x="68580" y="23763"/>
                    <a:pt x="68480" y="23696"/>
                    <a:pt x="68413" y="23662"/>
                  </a:cubicBezTo>
                  <a:cubicBezTo>
                    <a:pt x="68390" y="23647"/>
                    <a:pt x="68368" y="23640"/>
                    <a:pt x="68348" y="23640"/>
                  </a:cubicBezTo>
                  <a:close/>
                  <a:moveTo>
                    <a:pt x="101534" y="28776"/>
                  </a:moveTo>
                  <a:lnTo>
                    <a:pt x="101534" y="31450"/>
                  </a:lnTo>
                  <a:lnTo>
                    <a:pt x="98325" y="30748"/>
                  </a:lnTo>
                  <a:lnTo>
                    <a:pt x="98225" y="30748"/>
                  </a:lnTo>
                  <a:lnTo>
                    <a:pt x="98425" y="28776"/>
                  </a:lnTo>
                  <a:close/>
                  <a:moveTo>
                    <a:pt x="89469" y="14438"/>
                  </a:moveTo>
                  <a:lnTo>
                    <a:pt x="91908" y="15608"/>
                  </a:lnTo>
                  <a:lnTo>
                    <a:pt x="94716" y="19418"/>
                  </a:lnTo>
                  <a:lnTo>
                    <a:pt x="94214" y="19786"/>
                  </a:lnTo>
                  <a:cubicBezTo>
                    <a:pt x="94181" y="19852"/>
                    <a:pt x="94181" y="19919"/>
                    <a:pt x="94181" y="19953"/>
                  </a:cubicBezTo>
                  <a:cubicBezTo>
                    <a:pt x="94181" y="20020"/>
                    <a:pt x="94214" y="20053"/>
                    <a:pt x="94248" y="20086"/>
                  </a:cubicBezTo>
                  <a:lnTo>
                    <a:pt x="104441" y="24498"/>
                  </a:lnTo>
                  <a:cubicBezTo>
                    <a:pt x="104508" y="24531"/>
                    <a:pt x="104541" y="24565"/>
                    <a:pt x="104575" y="24565"/>
                  </a:cubicBezTo>
                  <a:lnTo>
                    <a:pt x="104675" y="24565"/>
                  </a:lnTo>
                  <a:lnTo>
                    <a:pt x="109588" y="26704"/>
                  </a:lnTo>
                  <a:lnTo>
                    <a:pt x="108017" y="31717"/>
                  </a:lnTo>
                  <a:lnTo>
                    <a:pt x="106346" y="27472"/>
                  </a:lnTo>
                  <a:cubicBezTo>
                    <a:pt x="106346" y="27439"/>
                    <a:pt x="106279" y="27406"/>
                    <a:pt x="106246" y="27406"/>
                  </a:cubicBezTo>
                  <a:lnTo>
                    <a:pt x="104742" y="26737"/>
                  </a:lnTo>
                  <a:lnTo>
                    <a:pt x="88733" y="19585"/>
                  </a:lnTo>
                  <a:lnTo>
                    <a:pt x="86327" y="17312"/>
                  </a:lnTo>
                  <a:lnTo>
                    <a:pt x="87029" y="15341"/>
                  </a:lnTo>
                  <a:lnTo>
                    <a:pt x="89469" y="14438"/>
                  </a:lnTo>
                  <a:close/>
                  <a:moveTo>
                    <a:pt x="93211" y="31750"/>
                  </a:moveTo>
                  <a:lnTo>
                    <a:pt x="93211" y="31750"/>
                  </a:lnTo>
                  <a:cubicBezTo>
                    <a:pt x="93211" y="31751"/>
                    <a:pt x="93211" y="31751"/>
                    <a:pt x="93211" y="31751"/>
                  </a:cubicBezTo>
                  <a:lnTo>
                    <a:pt x="93211" y="31751"/>
                  </a:lnTo>
                  <a:lnTo>
                    <a:pt x="93212" y="31750"/>
                  </a:lnTo>
                  <a:lnTo>
                    <a:pt x="93211" y="31750"/>
                  </a:lnTo>
                  <a:close/>
                  <a:moveTo>
                    <a:pt x="32319" y="22593"/>
                  </a:moveTo>
                  <a:lnTo>
                    <a:pt x="36362" y="27740"/>
                  </a:lnTo>
                  <a:lnTo>
                    <a:pt x="39003" y="31082"/>
                  </a:lnTo>
                  <a:lnTo>
                    <a:pt x="35360" y="32285"/>
                  </a:lnTo>
                  <a:lnTo>
                    <a:pt x="32151" y="28943"/>
                  </a:lnTo>
                  <a:lnTo>
                    <a:pt x="29444" y="26269"/>
                  </a:lnTo>
                  <a:lnTo>
                    <a:pt x="32319" y="22593"/>
                  </a:lnTo>
                  <a:close/>
                  <a:moveTo>
                    <a:pt x="121252" y="29879"/>
                  </a:moveTo>
                  <a:lnTo>
                    <a:pt x="124895" y="31550"/>
                  </a:lnTo>
                  <a:lnTo>
                    <a:pt x="120617" y="32786"/>
                  </a:lnTo>
                  <a:lnTo>
                    <a:pt x="118812" y="30113"/>
                  </a:lnTo>
                  <a:lnTo>
                    <a:pt x="121252" y="29879"/>
                  </a:lnTo>
                  <a:close/>
                  <a:moveTo>
                    <a:pt x="104876" y="27205"/>
                  </a:moveTo>
                  <a:lnTo>
                    <a:pt x="106112" y="27740"/>
                  </a:lnTo>
                  <a:lnTo>
                    <a:pt x="108117" y="32887"/>
                  </a:lnTo>
                  <a:lnTo>
                    <a:pt x="108117" y="32887"/>
                  </a:lnTo>
                  <a:lnTo>
                    <a:pt x="101868" y="31516"/>
                  </a:lnTo>
                  <a:lnTo>
                    <a:pt x="101868" y="28776"/>
                  </a:lnTo>
                  <a:lnTo>
                    <a:pt x="104374" y="28776"/>
                  </a:lnTo>
                  <a:cubicBezTo>
                    <a:pt x="104441" y="28776"/>
                    <a:pt x="104541" y="28742"/>
                    <a:pt x="104541" y="28676"/>
                  </a:cubicBezTo>
                  <a:lnTo>
                    <a:pt x="104876" y="27205"/>
                  </a:lnTo>
                  <a:close/>
                  <a:moveTo>
                    <a:pt x="78005" y="29344"/>
                  </a:moveTo>
                  <a:lnTo>
                    <a:pt x="78807" y="31516"/>
                  </a:lnTo>
                  <a:lnTo>
                    <a:pt x="74964" y="33756"/>
                  </a:lnTo>
                  <a:lnTo>
                    <a:pt x="78005" y="29344"/>
                  </a:lnTo>
                  <a:close/>
                  <a:moveTo>
                    <a:pt x="31951" y="29344"/>
                  </a:moveTo>
                  <a:lnTo>
                    <a:pt x="35026" y="32419"/>
                  </a:lnTo>
                  <a:lnTo>
                    <a:pt x="31516" y="33589"/>
                  </a:lnTo>
                  <a:lnTo>
                    <a:pt x="30414" y="33956"/>
                  </a:lnTo>
                  <a:lnTo>
                    <a:pt x="29377" y="31851"/>
                  </a:lnTo>
                  <a:lnTo>
                    <a:pt x="31951" y="29344"/>
                  </a:lnTo>
                  <a:close/>
                  <a:moveTo>
                    <a:pt x="118478" y="30113"/>
                  </a:moveTo>
                  <a:lnTo>
                    <a:pt x="120316" y="32887"/>
                  </a:lnTo>
                  <a:lnTo>
                    <a:pt x="116606" y="33956"/>
                  </a:lnTo>
                  <a:lnTo>
                    <a:pt x="115704" y="30414"/>
                  </a:lnTo>
                  <a:lnTo>
                    <a:pt x="118478" y="30113"/>
                  </a:lnTo>
                  <a:close/>
                  <a:moveTo>
                    <a:pt x="99829" y="32653"/>
                  </a:moveTo>
                  <a:lnTo>
                    <a:pt x="99819" y="32673"/>
                  </a:lnTo>
                  <a:lnTo>
                    <a:pt x="101467" y="34056"/>
                  </a:lnTo>
                  <a:lnTo>
                    <a:pt x="101467" y="34017"/>
                  </a:lnTo>
                  <a:lnTo>
                    <a:pt x="99829" y="32653"/>
                  </a:lnTo>
                  <a:close/>
                  <a:moveTo>
                    <a:pt x="121620" y="28074"/>
                  </a:moveTo>
                  <a:lnTo>
                    <a:pt x="130109" y="29712"/>
                  </a:lnTo>
                  <a:lnTo>
                    <a:pt x="129474" y="34558"/>
                  </a:lnTo>
                  <a:lnTo>
                    <a:pt x="125430" y="31416"/>
                  </a:lnTo>
                  <a:lnTo>
                    <a:pt x="121452" y="29578"/>
                  </a:lnTo>
                  <a:lnTo>
                    <a:pt x="121620" y="28074"/>
                  </a:lnTo>
                  <a:close/>
                  <a:moveTo>
                    <a:pt x="29177" y="26503"/>
                  </a:moveTo>
                  <a:lnTo>
                    <a:pt x="31717" y="29077"/>
                  </a:lnTo>
                  <a:lnTo>
                    <a:pt x="29043" y="31684"/>
                  </a:lnTo>
                  <a:cubicBezTo>
                    <a:pt x="29010" y="31750"/>
                    <a:pt x="28976" y="31784"/>
                    <a:pt x="29010" y="31884"/>
                  </a:cubicBezTo>
                  <a:lnTo>
                    <a:pt x="30079" y="34090"/>
                  </a:lnTo>
                  <a:lnTo>
                    <a:pt x="27239" y="35026"/>
                  </a:lnTo>
                  <a:lnTo>
                    <a:pt x="27005" y="34224"/>
                  </a:lnTo>
                  <a:lnTo>
                    <a:pt x="27005" y="34190"/>
                  </a:lnTo>
                  <a:lnTo>
                    <a:pt x="24331" y="29946"/>
                  </a:lnTo>
                  <a:lnTo>
                    <a:pt x="29177" y="26503"/>
                  </a:lnTo>
                  <a:close/>
                  <a:moveTo>
                    <a:pt x="43013" y="29411"/>
                  </a:moveTo>
                  <a:lnTo>
                    <a:pt x="44851" y="33756"/>
                  </a:lnTo>
                  <a:lnTo>
                    <a:pt x="38902" y="35393"/>
                  </a:lnTo>
                  <a:lnTo>
                    <a:pt x="35661" y="32619"/>
                  </a:lnTo>
                  <a:lnTo>
                    <a:pt x="39337" y="31383"/>
                  </a:lnTo>
                  <a:lnTo>
                    <a:pt x="41877" y="30514"/>
                  </a:lnTo>
                  <a:cubicBezTo>
                    <a:pt x="41910" y="30514"/>
                    <a:pt x="41944" y="30447"/>
                    <a:pt x="41944" y="30447"/>
                  </a:cubicBezTo>
                  <a:lnTo>
                    <a:pt x="43013" y="29411"/>
                  </a:lnTo>
                  <a:close/>
                  <a:moveTo>
                    <a:pt x="101868" y="31851"/>
                  </a:moveTo>
                  <a:lnTo>
                    <a:pt x="108285" y="33254"/>
                  </a:lnTo>
                  <a:lnTo>
                    <a:pt x="109387" y="35995"/>
                  </a:lnTo>
                  <a:lnTo>
                    <a:pt x="109387" y="35995"/>
                  </a:lnTo>
                  <a:lnTo>
                    <a:pt x="101868" y="35092"/>
                  </a:lnTo>
                  <a:lnTo>
                    <a:pt x="101868" y="34391"/>
                  </a:lnTo>
                  <a:lnTo>
                    <a:pt x="101868" y="31851"/>
                  </a:lnTo>
                  <a:close/>
                  <a:moveTo>
                    <a:pt x="115370" y="30447"/>
                  </a:moveTo>
                  <a:lnTo>
                    <a:pt x="116272" y="34090"/>
                  </a:lnTo>
                  <a:lnTo>
                    <a:pt x="109722" y="35995"/>
                  </a:lnTo>
                  <a:lnTo>
                    <a:pt x="108285" y="32385"/>
                  </a:lnTo>
                  <a:lnTo>
                    <a:pt x="113231" y="30681"/>
                  </a:lnTo>
                  <a:lnTo>
                    <a:pt x="115370" y="30447"/>
                  </a:lnTo>
                  <a:close/>
                  <a:moveTo>
                    <a:pt x="8322" y="27606"/>
                  </a:moveTo>
                  <a:lnTo>
                    <a:pt x="13001" y="34056"/>
                  </a:lnTo>
                  <a:lnTo>
                    <a:pt x="9525" y="36563"/>
                  </a:lnTo>
                  <a:lnTo>
                    <a:pt x="4746" y="30915"/>
                  </a:lnTo>
                  <a:lnTo>
                    <a:pt x="6016" y="29712"/>
                  </a:lnTo>
                  <a:lnTo>
                    <a:pt x="8322" y="27606"/>
                  </a:lnTo>
                  <a:close/>
                  <a:moveTo>
                    <a:pt x="40574" y="35226"/>
                  </a:moveTo>
                  <a:lnTo>
                    <a:pt x="41041" y="37098"/>
                  </a:lnTo>
                  <a:lnTo>
                    <a:pt x="41041" y="37098"/>
                  </a:lnTo>
                  <a:lnTo>
                    <a:pt x="39237" y="35594"/>
                  </a:lnTo>
                  <a:lnTo>
                    <a:pt x="40574" y="35226"/>
                  </a:lnTo>
                  <a:close/>
                  <a:moveTo>
                    <a:pt x="17212" y="19652"/>
                  </a:moveTo>
                  <a:lnTo>
                    <a:pt x="17446" y="19819"/>
                  </a:lnTo>
                  <a:lnTo>
                    <a:pt x="23863" y="29845"/>
                  </a:lnTo>
                  <a:lnTo>
                    <a:pt x="22326" y="30948"/>
                  </a:lnTo>
                  <a:cubicBezTo>
                    <a:pt x="22225" y="31049"/>
                    <a:pt x="22225" y="31115"/>
                    <a:pt x="22292" y="31216"/>
                  </a:cubicBezTo>
                  <a:cubicBezTo>
                    <a:pt x="22292" y="31249"/>
                    <a:pt x="22359" y="31282"/>
                    <a:pt x="22392" y="31282"/>
                  </a:cubicBezTo>
                  <a:cubicBezTo>
                    <a:pt x="22392" y="31282"/>
                    <a:pt x="22459" y="31282"/>
                    <a:pt x="22493" y="31249"/>
                  </a:cubicBezTo>
                  <a:lnTo>
                    <a:pt x="24030" y="30180"/>
                  </a:lnTo>
                  <a:lnTo>
                    <a:pt x="26704" y="34357"/>
                  </a:lnTo>
                  <a:lnTo>
                    <a:pt x="26971" y="35126"/>
                  </a:lnTo>
                  <a:lnTo>
                    <a:pt x="22994" y="36530"/>
                  </a:lnTo>
                  <a:lnTo>
                    <a:pt x="20254" y="37632"/>
                  </a:lnTo>
                  <a:lnTo>
                    <a:pt x="18115" y="34257"/>
                  </a:lnTo>
                  <a:lnTo>
                    <a:pt x="20320" y="32519"/>
                  </a:lnTo>
                  <a:cubicBezTo>
                    <a:pt x="20387" y="32419"/>
                    <a:pt x="20387" y="32352"/>
                    <a:pt x="20354" y="32252"/>
                  </a:cubicBezTo>
                  <a:cubicBezTo>
                    <a:pt x="20315" y="32213"/>
                    <a:pt x="20264" y="32196"/>
                    <a:pt x="20215" y="32196"/>
                  </a:cubicBezTo>
                  <a:cubicBezTo>
                    <a:pt x="20181" y="32196"/>
                    <a:pt x="20148" y="32204"/>
                    <a:pt x="20120" y="32218"/>
                  </a:cubicBezTo>
                  <a:lnTo>
                    <a:pt x="17881" y="33923"/>
                  </a:lnTo>
                  <a:lnTo>
                    <a:pt x="15608" y="30380"/>
                  </a:lnTo>
                  <a:lnTo>
                    <a:pt x="17680" y="28676"/>
                  </a:lnTo>
                  <a:cubicBezTo>
                    <a:pt x="17747" y="28575"/>
                    <a:pt x="17747" y="28509"/>
                    <a:pt x="17714" y="28408"/>
                  </a:cubicBezTo>
                  <a:cubicBezTo>
                    <a:pt x="17674" y="28369"/>
                    <a:pt x="17624" y="28353"/>
                    <a:pt x="17575" y="28353"/>
                  </a:cubicBezTo>
                  <a:cubicBezTo>
                    <a:pt x="17541" y="28353"/>
                    <a:pt x="17507" y="28361"/>
                    <a:pt x="17480" y="28375"/>
                  </a:cubicBezTo>
                  <a:lnTo>
                    <a:pt x="15441" y="30046"/>
                  </a:lnTo>
                  <a:lnTo>
                    <a:pt x="11831" y="24498"/>
                  </a:lnTo>
                  <a:lnTo>
                    <a:pt x="13536" y="22894"/>
                  </a:lnTo>
                  <a:lnTo>
                    <a:pt x="17212" y="19652"/>
                  </a:lnTo>
                  <a:close/>
                  <a:moveTo>
                    <a:pt x="84296" y="33375"/>
                  </a:moveTo>
                  <a:cubicBezTo>
                    <a:pt x="84239" y="33375"/>
                    <a:pt x="84179" y="33406"/>
                    <a:pt x="84155" y="33455"/>
                  </a:cubicBezTo>
                  <a:lnTo>
                    <a:pt x="82617" y="37866"/>
                  </a:lnTo>
                  <a:cubicBezTo>
                    <a:pt x="82550" y="37933"/>
                    <a:pt x="82617" y="38034"/>
                    <a:pt x="82684" y="38067"/>
                  </a:cubicBezTo>
                  <a:lnTo>
                    <a:pt x="82717" y="38100"/>
                  </a:lnTo>
                  <a:cubicBezTo>
                    <a:pt x="82818" y="38100"/>
                    <a:pt x="82851" y="38067"/>
                    <a:pt x="82885" y="37967"/>
                  </a:cubicBezTo>
                  <a:lnTo>
                    <a:pt x="84422" y="33589"/>
                  </a:lnTo>
                  <a:cubicBezTo>
                    <a:pt x="84489" y="33522"/>
                    <a:pt x="84422" y="33421"/>
                    <a:pt x="84355" y="33388"/>
                  </a:cubicBezTo>
                  <a:cubicBezTo>
                    <a:pt x="84337" y="33379"/>
                    <a:pt x="84317" y="33375"/>
                    <a:pt x="84296" y="33375"/>
                  </a:cubicBezTo>
                  <a:close/>
                  <a:moveTo>
                    <a:pt x="62264" y="37933"/>
                  </a:moveTo>
                  <a:lnTo>
                    <a:pt x="62241" y="37941"/>
                  </a:lnTo>
                  <a:lnTo>
                    <a:pt x="62241" y="37941"/>
                  </a:lnTo>
                  <a:lnTo>
                    <a:pt x="63601" y="38936"/>
                  </a:lnTo>
                  <a:lnTo>
                    <a:pt x="63610" y="38927"/>
                  </a:lnTo>
                  <a:lnTo>
                    <a:pt x="63610" y="38927"/>
                  </a:lnTo>
                  <a:lnTo>
                    <a:pt x="62264" y="37933"/>
                  </a:lnTo>
                  <a:close/>
                  <a:moveTo>
                    <a:pt x="11531" y="24765"/>
                  </a:moveTo>
                  <a:lnTo>
                    <a:pt x="19886" y="37766"/>
                  </a:lnTo>
                  <a:lnTo>
                    <a:pt x="16978" y="38969"/>
                  </a:lnTo>
                  <a:lnTo>
                    <a:pt x="8623" y="27406"/>
                  </a:lnTo>
                  <a:lnTo>
                    <a:pt x="11531" y="24765"/>
                  </a:lnTo>
                  <a:close/>
                  <a:moveTo>
                    <a:pt x="86749" y="34162"/>
                  </a:moveTo>
                  <a:cubicBezTo>
                    <a:pt x="86692" y="34162"/>
                    <a:pt x="86651" y="34210"/>
                    <a:pt x="86628" y="34257"/>
                  </a:cubicBezTo>
                  <a:lnTo>
                    <a:pt x="84689" y="38769"/>
                  </a:lnTo>
                  <a:cubicBezTo>
                    <a:pt x="84656" y="38869"/>
                    <a:pt x="84689" y="38936"/>
                    <a:pt x="84756" y="38969"/>
                  </a:cubicBezTo>
                  <a:lnTo>
                    <a:pt x="84823" y="38969"/>
                  </a:lnTo>
                  <a:cubicBezTo>
                    <a:pt x="84890" y="38969"/>
                    <a:pt x="84957" y="38936"/>
                    <a:pt x="84990" y="38902"/>
                  </a:cubicBezTo>
                  <a:lnTo>
                    <a:pt x="86895" y="34391"/>
                  </a:lnTo>
                  <a:cubicBezTo>
                    <a:pt x="86962" y="34290"/>
                    <a:pt x="86895" y="34224"/>
                    <a:pt x="86828" y="34190"/>
                  </a:cubicBezTo>
                  <a:cubicBezTo>
                    <a:pt x="86799" y="34171"/>
                    <a:pt x="86772" y="34162"/>
                    <a:pt x="86749" y="34162"/>
                  </a:cubicBezTo>
                  <a:close/>
                  <a:moveTo>
                    <a:pt x="92563" y="35332"/>
                  </a:moveTo>
                  <a:cubicBezTo>
                    <a:pt x="92504" y="35332"/>
                    <a:pt x="92457" y="35379"/>
                    <a:pt x="92410" y="35427"/>
                  </a:cubicBezTo>
                  <a:lnTo>
                    <a:pt x="90337" y="41209"/>
                  </a:lnTo>
                  <a:cubicBezTo>
                    <a:pt x="90271" y="41275"/>
                    <a:pt x="90337" y="41376"/>
                    <a:pt x="90404" y="41409"/>
                  </a:cubicBezTo>
                  <a:cubicBezTo>
                    <a:pt x="90404" y="41442"/>
                    <a:pt x="90471" y="41442"/>
                    <a:pt x="90471" y="41442"/>
                  </a:cubicBezTo>
                  <a:cubicBezTo>
                    <a:pt x="90538" y="41442"/>
                    <a:pt x="90571" y="41409"/>
                    <a:pt x="90605" y="41309"/>
                  </a:cubicBezTo>
                  <a:lnTo>
                    <a:pt x="92710" y="35560"/>
                  </a:lnTo>
                  <a:cubicBezTo>
                    <a:pt x="92744" y="35460"/>
                    <a:pt x="92710" y="35393"/>
                    <a:pt x="92644" y="35360"/>
                  </a:cubicBezTo>
                  <a:cubicBezTo>
                    <a:pt x="92614" y="35340"/>
                    <a:pt x="92588" y="35332"/>
                    <a:pt x="92563" y="35332"/>
                  </a:cubicBezTo>
                  <a:close/>
                  <a:moveTo>
                    <a:pt x="128605" y="41710"/>
                  </a:moveTo>
                  <a:lnTo>
                    <a:pt x="128601" y="41743"/>
                  </a:lnTo>
                  <a:lnTo>
                    <a:pt x="139769" y="41743"/>
                  </a:lnTo>
                  <a:lnTo>
                    <a:pt x="139767" y="41710"/>
                  </a:lnTo>
                  <a:close/>
                  <a:moveTo>
                    <a:pt x="4579" y="31115"/>
                  </a:moveTo>
                  <a:lnTo>
                    <a:pt x="9459" y="36897"/>
                  </a:lnTo>
                  <a:cubicBezTo>
                    <a:pt x="9492" y="36931"/>
                    <a:pt x="9525" y="36931"/>
                    <a:pt x="9592" y="36931"/>
                  </a:cubicBezTo>
                  <a:cubicBezTo>
                    <a:pt x="9592" y="36931"/>
                    <a:pt x="9626" y="36931"/>
                    <a:pt x="9659" y="36897"/>
                  </a:cubicBezTo>
                  <a:lnTo>
                    <a:pt x="13269" y="34290"/>
                  </a:lnTo>
                  <a:lnTo>
                    <a:pt x="16677" y="39070"/>
                  </a:lnTo>
                  <a:lnTo>
                    <a:pt x="14004" y="40172"/>
                  </a:lnTo>
                  <a:lnTo>
                    <a:pt x="9191" y="43481"/>
                  </a:lnTo>
                  <a:lnTo>
                    <a:pt x="6685" y="40239"/>
                  </a:lnTo>
                  <a:lnTo>
                    <a:pt x="5983" y="39270"/>
                  </a:lnTo>
                  <a:lnTo>
                    <a:pt x="7854" y="38167"/>
                  </a:lnTo>
                  <a:cubicBezTo>
                    <a:pt x="7921" y="38100"/>
                    <a:pt x="7955" y="38000"/>
                    <a:pt x="7921" y="37933"/>
                  </a:cubicBezTo>
                  <a:cubicBezTo>
                    <a:pt x="7852" y="37910"/>
                    <a:pt x="7799" y="37871"/>
                    <a:pt x="7739" y="37871"/>
                  </a:cubicBezTo>
                  <a:cubicBezTo>
                    <a:pt x="7713" y="37871"/>
                    <a:pt x="7685" y="37879"/>
                    <a:pt x="7654" y="37900"/>
                  </a:cubicBezTo>
                  <a:lnTo>
                    <a:pt x="5782" y="38969"/>
                  </a:lnTo>
                  <a:lnTo>
                    <a:pt x="5749" y="39003"/>
                  </a:lnTo>
                  <a:lnTo>
                    <a:pt x="1671" y="33722"/>
                  </a:lnTo>
                  <a:lnTo>
                    <a:pt x="4579" y="31115"/>
                  </a:lnTo>
                  <a:close/>
                  <a:moveTo>
                    <a:pt x="120383" y="39237"/>
                  </a:moveTo>
                  <a:lnTo>
                    <a:pt x="124460" y="41844"/>
                  </a:lnTo>
                  <a:lnTo>
                    <a:pt x="121987" y="44952"/>
                  </a:lnTo>
                  <a:lnTo>
                    <a:pt x="120383" y="39237"/>
                  </a:lnTo>
                  <a:close/>
                  <a:moveTo>
                    <a:pt x="110457" y="44384"/>
                  </a:moveTo>
                  <a:lnTo>
                    <a:pt x="111393" y="47124"/>
                  </a:lnTo>
                  <a:lnTo>
                    <a:pt x="106781" y="48093"/>
                  </a:lnTo>
                  <a:lnTo>
                    <a:pt x="107583" y="45486"/>
                  </a:lnTo>
                  <a:lnTo>
                    <a:pt x="110390" y="44450"/>
                  </a:lnTo>
                  <a:cubicBezTo>
                    <a:pt x="110424" y="44417"/>
                    <a:pt x="110457" y="44417"/>
                    <a:pt x="110457" y="44384"/>
                  </a:cubicBezTo>
                  <a:close/>
                  <a:moveTo>
                    <a:pt x="91374" y="44417"/>
                  </a:moveTo>
                  <a:lnTo>
                    <a:pt x="87864" y="48494"/>
                  </a:lnTo>
                  <a:lnTo>
                    <a:pt x="81381" y="44484"/>
                  </a:lnTo>
                  <a:lnTo>
                    <a:pt x="91374" y="44417"/>
                  </a:lnTo>
                  <a:close/>
                  <a:moveTo>
                    <a:pt x="118044" y="33923"/>
                  </a:moveTo>
                  <a:lnTo>
                    <a:pt x="119915" y="38936"/>
                  </a:lnTo>
                  <a:lnTo>
                    <a:pt x="121753" y="45420"/>
                  </a:lnTo>
                  <a:cubicBezTo>
                    <a:pt x="121753" y="45486"/>
                    <a:pt x="121820" y="45553"/>
                    <a:pt x="121887" y="45553"/>
                  </a:cubicBezTo>
                  <a:lnTo>
                    <a:pt x="121920" y="45553"/>
                  </a:lnTo>
                  <a:cubicBezTo>
                    <a:pt x="121954" y="45553"/>
                    <a:pt x="121987" y="45486"/>
                    <a:pt x="122054" y="45453"/>
                  </a:cubicBezTo>
                  <a:lnTo>
                    <a:pt x="124761" y="42111"/>
                  </a:lnTo>
                  <a:lnTo>
                    <a:pt x="128003" y="44216"/>
                  </a:lnTo>
                  <a:lnTo>
                    <a:pt x="127970" y="44484"/>
                  </a:lnTo>
                  <a:lnTo>
                    <a:pt x="112462" y="49163"/>
                  </a:lnTo>
                  <a:lnTo>
                    <a:pt x="110056" y="42044"/>
                  </a:lnTo>
                  <a:lnTo>
                    <a:pt x="109789" y="36362"/>
                  </a:lnTo>
                  <a:lnTo>
                    <a:pt x="116372" y="34424"/>
                  </a:lnTo>
                  <a:lnTo>
                    <a:pt x="117709" y="39571"/>
                  </a:lnTo>
                  <a:cubicBezTo>
                    <a:pt x="117743" y="39638"/>
                    <a:pt x="117776" y="39705"/>
                    <a:pt x="117843" y="39705"/>
                  </a:cubicBezTo>
                  <a:lnTo>
                    <a:pt x="117910" y="39705"/>
                  </a:lnTo>
                  <a:cubicBezTo>
                    <a:pt x="117977" y="39638"/>
                    <a:pt x="118077" y="39571"/>
                    <a:pt x="118044" y="39471"/>
                  </a:cubicBezTo>
                  <a:lnTo>
                    <a:pt x="116707" y="34290"/>
                  </a:lnTo>
                  <a:lnTo>
                    <a:pt x="118044" y="33923"/>
                  </a:lnTo>
                  <a:close/>
                  <a:moveTo>
                    <a:pt x="92309" y="43916"/>
                  </a:moveTo>
                  <a:lnTo>
                    <a:pt x="95384" y="46155"/>
                  </a:lnTo>
                  <a:lnTo>
                    <a:pt x="95384" y="49096"/>
                  </a:lnTo>
                  <a:lnTo>
                    <a:pt x="94482" y="50199"/>
                  </a:lnTo>
                  <a:lnTo>
                    <a:pt x="91975" y="44283"/>
                  </a:lnTo>
                  <a:lnTo>
                    <a:pt x="92309" y="43916"/>
                  </a:lnTo>
                  <a:close/>
                  <a:moveTo>
                    <a:pt x="91708" y="44584"/>
                  </a:moveTo>
                  <a:lnTo>
                    <a:pt x="94214" y="50466"/>
                  </a:lnTo>
                  <a:lnTo>
                    <a:pt x="94214" y="50466"/>
                  </a:lnTo>
                  <a:lnTo>
                    <a:pt x="88165" y="48661"/>
                  </a:lnTo>
                  <a:lnTo>
                    <a:pt x="91708" y="44584"/>
                  </a:lnTo>
                  <a:close/>
                  <a:moveTo>
                    <a:pt x="21913" y="48615"/>
                  </a:moveTo>
                  <a:cubicBezTo>
                    <a:pt x="21893" y="48615"/>
                    <a:pt x="21874" y="48620"/>
                    <a:pt x="21858" y="48628"/>
                  </a:cubicBezTo>
                  <a:lnTo>
                    <a:pt x="16845" y="50600"/>
                  </a:lnTo>
                  <a:cubicBezTo>
                    <a:pt x="16778" y="50600"/>
                    <a:pt x="16711" y="50667"/>
                    <a:pt x="16778" y="50767"/>
                  </a:cubicBezTo>
                  <a:cubicBezTo>
                    <a:pt x="16811" y="50834"/>
                    <a:pt x="16845" y="50901"/>
                    <a:pt x="16945" y="50901"/>
                  </a:cubicBezTo>
                  <a:lnTo>
                    <a:pt x="16978" y="50901"/>
                  </a:lnTo>
                  <a:lnTo>
                    <a:pt x="21991" y="48929"/>
                  </a:lnTo>
                  <a:cubicBezTo>
                    <a:pt x="22058" y="48895"/>
                    <a:pt x="22125" y="48795"/>
                    <a:pt x="22058" y="48728"/>
                  </a:cubicBezTo>
                  <a:cubicBezTo>
                    <a:pt x="22033" y="48653"/>
                    <a:pt x="21971" y="48615"/>
                    <a:pt x="21913" y="48615"/>
                  </a:cubicBezTo>
                  <a:close/>
                  <a:moveTo>
                    <a:pt x="48628" y="42880"/>
                  </a:moveTo>
                  <a:lnTo>
                    <a:pt x="44384" y="50967"/>
                  </a:lnTo>
                  <a:lnTo>
                    <a:pt x="43247" y="44551"/>
                  </a:lnTo>
                  <a:lnTo>
                    <a:pt x="48628" y="42880"/>
                  </a:lnTo>
                  <a:close/>
                  <a:moveTo>
                    <a:pt x="111526" y="47425"/>
                  </a:moveTo>
                  <a:lnTo>
                    <a:pt x="112128" y="49263"/>
                  </a:lnTo>
                  <a:lnTo>
                    <a:pt x="105878" y="51168"/>
                  </a:lnTo>
                  <a:lnTo>
                    <a:pt x="106714" y="48427"/>
                  </a:lnTo>
                  <a:lnTo>
                    <a:pt x="111526" y="47425"/>
                  </a:lnTo>
                  <a:close/>
                  <a:moveTo>
                    <a:pt x="101901" y="35427"/>
                  </a:moveTo>
                  <a:lnTo>
                    <a:pt x="109488" y="36362"/>
                  </a:lnTo>
                  <a:lnTo>
                    <a:pt x="109755" y="42077"/>
                  </a:lnTo>
                  <a:lnTo>
                    <a:pt x="109755" y="42111"/>
                  </a:lnTo>
                  <a:lnTo>
                    <a:pt x="110424" y="44116"/>
                  </a:lnTo>
                  <a:lnTo>
                    <a:pt x="110290" y="44116"/>
                  </a:lnTo>
                  <a:lnTo>
                    <a:pt x="107583" y="45119"/>
                  </a:lnTo>
                  <a:lnTo>
                    <a:pt x="106914" y="43080"/>
                  </a:lnTo>
                  <a:cubicBezTo>
                    <a:pt x="106889" y="42978"/>
                    <a:pt x="106824" y="42934"/>
                    <a:pt x="106765" y="42934"/>
                  </a:cubicBezTo>
                  <a:cubicBezTo>
                    <a:pt x="106747" y="42934"/>
                    <a:pt x="106730" y="42939"/>
                    <a:pt x="106714" y="42946"/>
                  </a:cubicBezTo>
                  <a:cubicBezTo>
                    <a:pt x="106580" y="42980"/>
                    <a:pt x="106547" y="43080"/>
                    <a:pt x="106580" y="43147"/>
                  </a:cubicBezTo>
                  <a:lnTo>
                    <a:pt x="107282" y="45319"/>
                  </a:lnTo>
                  <a:lnTo>
                    <a:pt x="106146" y="48996"/>
                  </a:lnTo>
                  <a:lnTo>
                    <a:pt x="104274" y="43916"/>
                  </a:lnTo>
                  <a:cubicBezTo>
                    <a:pt x="104249" y="43840"/>
                    <a:pt x="104186" y="43803"/>
                    <a:pt x="104128" y="43803"/>
                  </a:cubicBezTo>
                  <a:cubicBezTo>
                    <a:pt x="104109" y="43803"/>
                    <a:pt x="104090" y="43807"/>
                    <a:pt x="104074" y="43815"/>
                  </a:cubicBezTo>
                  <a:cubicBezTo>
                    <a:pt x="103973" y="43882"/>
                    <a:pt x="103940" y="43949"/>
                    <a:pt x="103973" y="44049"/>
                  </a:cubicBezTo>
                  <a:lnTo>
                    <a:pt x="106012" y="49497"/>
                  </a:lnTo>
                  <a:lnTo>
                    <a:pt x="106045" y="49564"/>
                  </a:lnTo>
                  <a:lnTo>
                    <a:pt x="105511" y="51302"/>
                  </a:lnTo>
                  <a:lnTo>
                    <a:pt x="104508" y="51602"/>
                  </a:lnTo>
                  <a:lnTo>
                    <a:pt x="101901" y="44417"/>
                  </a:lnTo>
                  <a:lnTo>
                    <a:pt x="101901" y="35427"/>
                  </a:lnTo>
                  <a:close/>
                  <a:moveTo>
                    <a:pt x="128304" y="44417"/>
                  </a:moveTo>
                  <a:lnTo>
                    <a:pt x="128939" y="44785"/>
                  </a:lnTo>
                  <a:lnTo>
                    <a:pt x="140269" y="49831"/>
                  </a:lnTo>
                  <a:lnTo>
                    <a:pt x="140436" y="52672"/>
                  </a:lnTo>
                  <a:lnTo>
                    <a:pt x="132481" y="51469"/>
                  </a:lnTo>
                  <a:lnTo>
                    <a:pt x="127602" y="50734"/>
                  </a:lnTo>
                  <a:lnTo>
                    <a:pt x="128304" y="44417"/>
                  </a:lnTo>
                  <a:close/>
                  <a:moveTo>
                    <a:pt x="21524" y="45787"/>
                  </a:moveTo>
                  <a:cubicBezTo>
                    <a:pt x="21457" y="45821"/>
                    <a:pt x="21390" y="45921"/>
                    <a:pt x="21390" y="45988"/>
                  </a:cubicBezTo>
                  <a:lnTo>
                    <a:pt x="23161" y="52639"/>
                  </a:lnTo>
                  <a:cubicBezTo>
                    <a:pt x="23161" y="52672"/>
                    <a:pt x="23195" y="52705"/>
                    <a:pt x="23228" y="52705"/>
                  </a:cubicBezTo>
                  <a:cubicBezTo>
                    <a:pt x="23261" y="52705"/>
                    <a:pt x="23261" y="52772"/>
                    <a:pt x="23328" y="52772"/>
                  </a:cubicBezTo>
                  <a:lnTo>
                    <a:pt x="23362" y="52772"/>
                  </a:lnTo>
                  <a:lnTo>
                    <a:pt x="30012" y="50867"/>
                  </a:lnTo>
                  <a:cubicBezTo>
                    <a:pt x="30079" y="50834"/>
                    <a:pt x="30113" y="50767"/>
                    <a:pt x="30113" y="50667"/>
                  </a:cubicBezTo>
                  <a:cubicBezTo>
                    <a:pt x="30087" y="50615"/>
                    <a:pt x="30042" y="50544"/>
                    <a:pt x="29977" y="50544"/>
                  </a:cubicBezTo>
                  <a:cubicBezTo>
                    <a:pt x="29957" y="50544"/>
                    <a:pt x="29936" y="50551"/>
                    <a:pt x="29912" y="50566"/>
                  </a:cubicBezTo>
                  <a:lnTo>
                    <a:pt x="23462" y="52405"/>
                  </a:lnTo>
                  <a:lnTo>
                    <a:pt x="21724" y="45921"/>
                  </a:lnTo>
                  <a:cubicBezTo>
                    <a:pt x="21691" y="45821"/>
                    <a:pt x="21624" y="45787"/>
                    <a:pt x="21524" y="45787"/>
                  </a:cubicBezTo>
                  <a:close/>
                  <a:moveTo>
                    <a:pt x="59891" y="52839"/>
                  </a:moveTo>
                  <a:lnTo>
                    <a:pt x="53106" y="53106"/>
                  </a:lnTo>
                  <a:cubicBezTo>
                    <a:pt x="53040" y="53106"/>
                    <a:pt x="52939" y="53173"/>
                    <a:pt x="52939" y="53274"/>
                  </a:cubicBezTo>
                  <a:cubicBezTo>
                    <a:pt x="52939" y="53340"/>
                    <a:pt x="53040" y="53441"/>
                    <a:pt x="53106" y="53441"/>
                  </a:cubicBezTo>
                  <a:lnTo>
                    <a:pt x="59891" y="53173"/>
                  </a:lnTo>
                  <a:cubicBezTo>
                    <a:pt x="59958" y="53173"/>
                    <a:pt x="60025" y="53106"/>
                    <a:pt x="60025" y="53006"/>
                  </a:cubicBezTo>
                  <a:cubicBezTo>
                    <a:pt x="60025" y="52939"/>
                    <a:pt x="59958" y="52839"/>
                    <a:pt x="59891" y="52839"/>
                  </a:cubicBezTo>
                  <a:close/>
                  <a:moveTo>
                    <a:pt x="18657" y="52492"/>
                  </a:moveTo>
                  <a:cubicBezTo>
                    <a:pt x="18633" y="52492"/>
                    <a:pt x="18608" y="52496"/>
                    <a:pt x="18582" y="52505"/>
                  </a:cubicBezTo>
                  <a:lnTo>
                    <a:pt x="16009" y="53574"/>
                  </a:lnTo>
                  <a:cubicBezTo>
                    <a:pt x="15875" y="53574"/>
                    <a:pt x="15842" y="53641"/>
                    <a:pt x="15875" y="53741"/>
                  </a:cubicBezTo>
                  <a:cubicBezTo>
                    <a:pt x="15942" y="53808"/>
                    <a:pt x="15976" y="53842"/>
                    <a:pt x="16042" y="53842"/>
                  </a:cubicBezTo>
                  <a:lnTo>
                    <a:pt x="16143" y="53842"/>
                  </a:lnTo>
                  <a:lnTo>
                    <a:pt x="18716" y="52806"/>
                  </a:lnTo>
                  <a:cubicBezTo>
                    <a:pt x="18816" y="52772"/>
                    <a:pt x="18850" y="52672"/>
                    <a:pt x="18816" y="52605"/>
                  </a:cubicBezTo>
                  <a:cubicBezTo>
                    <a:pt x="18791" y="52530"/>
                    <a:pt x="18729" y="52492"/>
                    <a:pt x="18657" y="52492"/>
                  </a:cubicBezTo>
                  <a:close/>
                  <a:moveTo>
                    <a:pt x="97256" y="49296"/>
                  </a:moveTo>
                  <a:lnTo>
                    <a:pt x="103873" y="50867"/>
                  </a:lnTo>
                  <a:lnTo>
                    <a:pt x="104174" y="51636"/>
                  </a:lnTo>
                  <a:lnTo>
                    <a:pt x="103840" y="51770"/>
                  </a:lnTo>
                  <a:cubicBezTo>
                    <a:pt x="103739" y="51803"/>
                    <a:pt x="103639" y="51870"/>
                    <a:pt x="103706" y="51970"/>
                  </a:cubicBezTo>
                  <a:cubicBezTo>
                    <a:pt x="103739" y="52070"/>
                    <a:pt x="103773" y="52104"/>
                    <a:pt x="103873" y="52104"/>
                  </a:cubicBezTo>
                  <a:lnTo>
                    <a:pt x="103906" y="52104"/>
                  </a:lnTo>
                  <a:lnTo>
                    <a:pt x="112262" y="49564"/>
                  </a:lnTo>
                  <a:lnTo>
                    <a:pt x="113866" y="54276"/>
                  </a:lnTo>
                  <a:lnTo>
                    <a:pt x="104508" y="53407"/>
                  </a:lnTo>
                  <a:cubicBezTo>
                    <a:pt x="104508" y="53407"/>
                    <a:pt x="104441" y="53340"/>
                    <a:pt x="104408" y="53340"/>
                  </a:cubicBezTo>
                  <a:cubicBezTo>
                    <a:pt x="104374" y="53340"/>
                    <a:pt x="104341" y="53340"/>
                    <a:pt x="104274" y="53407"/>
                  </a:cubicBezTo>
                  <a:lnTo>
                    <a:pt x="103906" y="53340"/>
                  </a:lnTo>
                  <a:lnTo>
                    <a:pt x="96687" y="51235"/>
                  </a:lnTo>
                  <a:lnTo>
                    <a:pt x="97256" y="49296"/>
                  </a:lnTo>
                  <a:close/>
                  <a:moveTo>
                    <a:pt x="119280" y="47458"/>
                  </a:moveTo>
                  <a:lnTo>
                    <a:pt x="116907" y="54610"/>
                  </a:lnTo>
                  <a:lnTo>
                    <a:pt x="114267" y="54343"/>
                  </a:lnTo>
                  <a:lnTo>
                    <a:pt x="112596" y="49497"/>
                  </a:lnTo>
                  <a:lnTo>
                    <a:pt x="119280" y="47458"/>
                  </a:lnTo>
                  <a:close/>
                  <a:moveTo>
                    <a:pt x="30848" y="53140"/>
                  </a:moveTo>
                  <a:lnTo>
                    <a:pt x="25735" y="54844"/>
                  </a:lnTo>
                  <a:cubicBezTo>
                    <a:pt x="25634" y="54911"/>
                    <a:pt x="25567" y="54978"/>
                    <a:pt x="25634" y="55078"/>
                  </a:cubicBezTo>
                  <a:cubicBezTo>
                    <a:pt x="25668" y="55145"/>
                    <a:pt x="25701" y="55179"/>
                    <a:pt x="25801" y="55179"/>
                  </a:cubicBezTo>
                  <a:lnTo>
                    <a:pt x="25835" y="55179"/>
                  </a:lnTo>
                  <a:lnTo>
                    <a:pt x="30915" y="53474"/>
                  </a:lnTo>
                  <a:cubicBezTo>
                    <a:pt x="31015" y="53441"/>
                    <a:pt x="31049" y="53340"/>
                    <a:pt x="31049" y="53274"/>
                  </a:cubicBezTo>
                  <a:cubicBezTo>
                    <a:pt x="31015" y="53173"/>
                    <a:pt x="30915" y="53140"/>
                    <a:pt x="30848" y="53140"/>
                  </a:cubicBezTo>
                  <a:close/>
                  <a:moveTo>
                    <a:pt x="490" y="55166"/>
                  </a:moveTo>
                  <a:cubicBezTo>
                    <a:pt x="470" y="55166"/>
                    <a:pt x="452" y="55170"/>
                    <a:pt x="435" y="55179"/>
                  </a:cubicBezTo>
                  <a:lnTo>
                    <a:pt x="0" y="55412"/>
                  </a:lnTo>
                  <a:lnTo>
                    <a:pt x="0" y="55780"/>
                  </a:lnTo>
                  <a:lnTo>
                    <a:pt x="602" y="55479"/>
                  </a:lnTo>
                  <a:cubicBezTo>
                    <a:pt x="669" y="55446"/>
                    <a:pt x="736" y="55312"/>
                    <a:pt x="669" y="55279"/>
                  </a:cubicBezTo>
                  <a:cubicBezTo>
                    <a:pt x="619" y="55204"/>
                    <a:pt x="550" y="55166"/>
                    <a:pt x="490" y="55166"/>
                  </a:cubicBezTo>
                  <a:close/>
                  <a:moveTo>
                    <a:pt x="127569" y="51101"/>
                  </a:moveTo>
                  <a:lnTo>
                    <a:pt x="132281" y="51803"/>
                  </a:lnTo>
                  <a:lnTo>
                    <a:pt x="131479" y="55814"/>
                  </a:lnTo>
                  <a:lnTo>
                    <a:pt x="126666" y="54443"/>
                  </a:lnTo>
                  <a:lnTo>
                    <a:pt x="127569" y="51101"/>
                  </a:lnTo>
                  <a:close/>
                  <a:moveTo>
                    <a:pt x="33822" y="43481"/>
                  </a:moveTo>
                  <a:lnTo>
                    <a:pt x="44083" y="51569"/>
                  </a:lnTo>
                  <a:lnTo>
                    <a:pt x="41844" y="55914"/>
                  </a:lnTo>
                  <a:lnTo>
                    <a:pt x="33822" y="43481"/>
                  </a:lnTo>
                  <a:close/>
                  <a:moveTo>
                    <a:pt x="66025" y="51161"/>
                  </a:moveTo>
                  <a:cubicBezTo>
                    <a:pt x="66009" y="51161"/>
                    <a:pt x="65992" y="51163"/>
                    <a:pt x="65974" y="51168"/>
                  </a:cubicBezTo>
                  <a:cubicBezTo>
                    <a:pt x="65907" y="51168"/>
                    <a:pt x="65806" y="51268"/>
                    <a:pt x="65840" y="51402"/>
                  </a:cubicBezTo>
                  <a:lnTo>
                    <a:pt x="65974" y="52304"/>
                  </a:lnTo>
                  <a:lnTo>
                    <a:pt x="64135" y="52471"/>
                  </a:lnTo>
                  <a:cubicBezTo>
                    <a:pt x="64069" y="52471"/>
                    <a:pt x="63968" y="52538"/>
                    <a:pt x="63968" y="52639"/>
                  </a:cubicBezTo>
                  <a:cubicBezTo>
                    <a:pt x="63968" y="52705"/>
                    <a:pt x="64069" y="52806"/>
                    <a:pt x="64135" y="52806"/>
                  </a:cubicBezTo>
                  <a:lnTo>
                    <a:pt x="65974" y="52639"/>
                  </a:lnTo>
                  <a:lnTo>
                    <a:pt x="66375" y="55412"/>
                  </a:lnTo>
                  <a:lnTo>
                    <a:pt x="60994" y="56449"/>
                  </a:lnTo>
                  <a:cubicBezTo>
                    <a:pt x="60960" y="56449"/>
                    <a:pt x="60894" y="56515"/>
                    <a:pt x="60927" y="56616"/>
                  </a:cubicBezTo>
                  <a:cubicBezTo>
                    <a:pt x="60927" y="56682"/>
                    <a:pt x="60994" y="56749"/>
                    <a:pt x="61094" y="56749"/>
                  </a:cubicBezTo>
                  <a:lnTo>
                    <a:pt x="61127" y="56749"/>
                  </a:lnTo>
                  <a:lnTo>
                    <a:pt x="70017" y="55011"/>
                  </a:lnTo>
                  <a:cubicBezTo>
                    <a:pt x="70118" y="55011"/>
                    <a:pt x="70185" y="54911"/>
                    <a:pt x="70151" y="54811"/>
                  </a:cubicBezTo>
                  <a:cubicBezTo>
                    <a:pt x="70151" y="54753"/>
                    <a:pt x="70052" y="54671"/>
                    <a:pt x="69981" y="54671"/>
                  </a:cubicBezTo>
                  <a:cubicBezTo>
                    <a:pt x="69970" y="54671"/>
                    <a:pt x="69960" y="54673"/>
                    <a:pt x="69951" y="54677"/>
                  </a:cubicBezTo>
                  <a:lnTo>
                    <a:pt x="66776" y="55312"/>
                  </a:lnTo>
                  <a:lnTo>
                    <a:pt x="66341" y="52572"/>
                  </a:lnTo>
                  <a:lnTo>
                    <a:pt x="68012" y="52405"/>
                  </a:lnTo>
                  <a:cubicBezTo>
                    <a:pt x="68112" y="52405"/>
                    <a:pt x="68179" y="52304"/>
                    <a:pt x="68179" y="52237"/>
                  </a:cubicBezTo>
                  <a:cubicBezTo>
                    <a:pt x="68179" y="52137"/>
                    <a:pt x="68112" y="52070"/>
                    <a:pt x="68012" y="52070"/>
                  </a:cubicBezTo>
                  <a:lnTo>
                    <a:pt x="66308" y="52237"/>
                  </a:lnTo>
                  <a:lnTo>
                    <a:pt x="66174" y="51302"/>
                  </a:lnTo>
                  <a:cubicBezTo>
                    <a:pt x="66174" y="51244"/>
                    <a:pt x="66124" y="51161"/>
                    <a:pt x="66025" y="51161"/>
                  </a:cubicBezTo>
                  <a:close/>
                  <a:moveTo>
                    <a:pt x="121051" y="46924"/>
                  </a:moveTo>
                  <a:lnTo>
                    <a:pt x="123959" y="56783"/>
                  </a:lnTo>
                  <a:lnTo>
                    <a:pt x="117208" y="54644"/>
                  </a:lnTo>
                  <a:lnTo>
                    <a:pt x="119648" y="47325"/>
                  </a:lnTo>
                  <a:lnTo>
                    <a:pt x="120918" y="46957"/>
                  </a:lnTo>
                  <a:lnTo>
                    <a:pt x="121051" y="46924"/>
                  </a:lnTo>
                  <a:close/>
                  <a:moveTo>
                    <a:pt x="127936" y="44818"/>
                  </a:moveTo>
                  <a:lnTo>
                    <a:pt x="127268" y="50834"/>
                  </a:lnTo>
                  <a:lnTo>
                    <a:pt x="126332" y="54343"/>
                  </a:lnTo>
                  <a:cubicBezTo>
                    <a:pt x="126265" y="54343"/>
                    <a:pt x="126165" y="54376"/>
                    <a:pt x="126131" y="54477"/>
                  </a:cubicBezTo>
                  <a:cubicBezTo>
                    <a:pt x="126131" y="54544"/>
                    <a:pt x="126165" y="54644"/>
                    <a:pt x="126265" y="54677"/>
                  </a:cubicBezTo>
                  <a:lnTo>
                    <a:pt x="125563" y="57317"/>
                  </a:lnTo>
                  <a:lnTo>
                    <a:pt x="124394" y="56950"/>
                  </a:lnTo>
                  <a:lnTo>
                    <a:pt x="121386" y="46823"/>
                  </a:lnTo>
                  <a:lnTo>
                    <a:pt x="127936" y="44818"/>
                  </a:lnTo>
                  <a:close/>
                  <a:moveTo>
                    <a:pt x="126599" y="54777"/>
                  </a:moveTo>
                  <a:lnTo>
                    <a:pt x="131445" y="56181"/>
                  </a:lnTo>
                  <a:lnTo>
                    <a:pt x="131078" y="58086"/>
                  </a:lnTo>
                  <a:lnTo>
                    <a:pt x="125931" y="57418"/>
                  </a:lnTo>
                  <a:lnTo>
                    <a:pt x="126599" y="54777"/>
                  </a:lnTo>
                  <a:close/>
                  <a:moveTo>
                    <a:pt x="76936" y="51168"/>
                  </a:moveTo>
                  <a:lnTo>
                    <a:pt x="83453" y="53507"/>
                  </a:lnTo>
                  <a:lnTo>
                    <a:pt x="82049" y="55112"/>
                  </a:lnTo>
                  <a:lnTo>
                    <a:pt x="78272" y="54744"/>
                  </a:lnTo>
                  <a:cubicBezTo>
                    <a:pt x="78172" y="54744"/>
                    <a:pt x="78105" y="54811"/>
                    <a:pt x="78105" y="54911"/>
                  </a:cubicBezTo>
                  <a:cubicBezTo>
                    <a:pt x="78105" y="54978"/>
                    <a:pt x="78172" y="55078"/>
                    <a:pt x="78272" y="55078"/>
                  </a:cubicBezTo>
                  <a:lnTo>
                    <a:pt x="81849" y="55412"/>
                  </a:lnTo>
                  <a:lnTo>
                    <a:pt x="78974" y="58554"/>
                  </a:lnTo>
                  <a:lnTo>
                    <a:pt x="75331" y="57351"/>
                  </a:lnTo>
                  <a:lnTo>
                    <a:pt x="76936" y="51168"/>
                  </a:lnTo>
                  <a:close/>
                  <a:moveTo>
                    <a:pt x="94482" y="50934"/>
                  </a:moveTo>
                  <a:lnTo>
                    <a:pt x="96387" y="51502"/>
                  </a:lnTo>
                  <a:lnTo>
                    <a:pt x="103840" y="53741"/>
                  </a:lnTo>
                  <a:lnTo>
                    <a:pt x="104174" y="53775"/>
                  </a:lnTo>
                  <a:lnTo>
                    <a:pt x="103706" y="56281"/>
                  </a:lnTo>
                  <a:lnTo>
                    <a:pt x="102737" y="59256"/>
                  </a:lnTo>
                  <a:lnTo>
                    <a:pt x="92677" y="55646"/>
                  </a:lnTo>
                  <a:lnTo>
                    <a:pt x="94482" y="50934"/>
                  </a:lnTo>
                  <a:close/>
                  <a:moveTo>
                    <a:pt x="2332" y="57331"/>
                  </a:moveTo>
                  <a:cubicBezTo>
                    <a:pt x="2297" y="57331"/>
                    <a:pt x="2264" y="57339"/>
                    <a:pt x="2240" y="57351"/>
                  </a:cubicBezTo>
                  <a:lnTo>
                    <a:pt x="0" y="58922"/>
                  </a:lnTo>
                  <a:lnTo>
                    <a:pt x="0" y="59323"/>
                  </a:lnTo>
                  <a:lnTo>
                    <a:pt x="2440" y="57652"/>
                  </a:lnTo>
                  <a:cubicBezTo>
                    <a:pt x="2474" y="57585"/>
                    <a:pt x="2507" y="57485"/>
                    <a:pt x="2474" y="57418"/>
                  </a:cubicBezTo>
                  <a:cubicBezTo>
                    <a:pt x="2452" y="57354"/>
                    <a:pt x="2391" y="57331"/>
                    <a:pt x="2332" y="57331"/>
                  </a:cubicBezTo>
                  <a:close/>
                  <a:moveTo>
                    <a:pt x="44684" y="51970"/>
                  </a:moveTo>
                  <a:lnTo>
                    <a:pt x="46188" y="53140"/>
                  </a:lnTo>
                  <a:lnTo>
                    <a:pt x="52572" y="58153"/>
                  </a:lnTo>
                  <a:lnTo>
                    <a:pt x="47224" y="59323"/>
                  </a:lnTo>
                  <a:lnTo>
                    <a:pt x="44684" y="51970"/>
                  </a:lnTo>
                  <a:close/>
                  <a:moveTo>
                    <a:pt x="85692" y="51569"/>
                  </a:moveTo>
                  <a:lnTo>
                    <a:pt x="84656" y="54610"/>
                  </a:lnTo>
                  <a:lnTo>
                    <a:pt x="82784" y="59624"/>
                  </a:lnTo>
                  <a:lnTo>
                    <a:pt x="79442" y="58654"/>
                  </a:lnTo>
                  <a:lnTo>
                    <a:pt x="83854" y="53641"/>
                  </a:lnTo>
                  <a:lnTo>
                    <a:pt x="84021" y="53741"/>
                  </a:lnTo>
                  <a:lnTo>
                    <a:pt x="84054" y="53741"/>
                  </a:lnTo>
                  <a:cubicBezTo>
                    <a:pt x="84155" y="53741"/>
                    <a:pt x="84188" y="53675"/>
                    <a:pt x="84221" y="53608"/>
                  </a:cubicBezTo>
                  <a:cubicBezTo>
                    <a:pt x="84288" y="53507"/>
                    <a:pt x="84221" y="53441"/>
                    <a:pt x="84155" y="53407"/>
                  </a:cubicBezTo>
                  <a:lnTo>
                    <a:pt x="84121" y="53340"/>
                  </a:lnTo>
                  <a:lnTo>
                    <a:pt x="85692" y="51569"/>
                  </a:lnTo>
                  <a:close/>
                  <a:moveTo>
                    <a:pt x="32887" y="59089"/>
                  </a:moveTo>
                  <a:lnTo>
                    <a:pt x="20120" y="59791"/>
                  </a:lnTo>
                  <a:cubicBezTo>
                    <a:pt x="19986" y="59791"/>
                    <a:pt x="19953" y="59857"/>
                    <a:pt x="19953" y="59958"/>
                  </a:cubicBezTo>
                  <a:cubicBezTo>
                    <a:pt x="19953" y="60025"/>
                    <a:pt x="20020" y="60125"/>
                    <a:pt x="20120" y="60125"/>
                  </a:cubicBezTo>
                  <a:lnTo>
                    <a:pt x="32887" y="59390"/>
                  </a:lnTo>
                  <a:cubicBezTo>
                    <a:pt x="32987" y="59390"/>
                    <a:pt x="33054" y="59323"/>
                    <a:pt x="33054" y="59256"/>
                  </a:cubicBezTo>
                  <a:cubicBezTo>
                    <a:pt x="33054" y="59156"/>
                    <a:pt x="32987" y="59089"/>
                    <a:pt x="32887" y="59089"/>
                  </a:cubicBezTo>
                  <a:close/>
                  <a:moveTo>
                    <a:pt x="104508" y="53741"/>
                  </a:moveTo>
                  <a:lnTo>
                    <a:pt x="116740" y="54911"/>
                  </a:lnTo>
                  <a:lnTo>
                    <a:pt x="114969" y="60125"/>
                  </a:lnTo>
                  <a:lnTo>
                    <a:pt x="104040" y="56148"/>
                  </a:lnTo>
                  <a:lnTo>
                    <a:pt x="104508" y="53741"/>
                  </a:lnTo>
                  <a:close/>
                  <a:moveTo>
                    <a:pt x="87998" y="48962"/>
                  </a:moveTo>
                  <a:lnTo>
                    <a:pt x="94147" y="50800"/>
                  </a:lnTo>
                  <a:lnTo>
                    <a:pt x="90003" y="61762"/>
                  </a:lnTo>
                  <a:lnTo>
                    <a:pt x="83152" y="59757"/>
                  </a:lnTo>
                  <a:lnTo>
                    <a:pt x="85024" y="54744"/>
                  </a:lnTo>
                  <a:lnTo>
                    <a:pt x="86327" y="50901"/>
                  </a:lnTo>
                  <a:lnTo>
                    <a:pt x="86895" y="50232"/>
                  </a:lnTo>
                  <a:lnTo>
                    <a:pt x="87965" y="48962"/>
                  </a:lnTo>
                  <a:close/>
                  <a:moveTo>
                    <a:pt x="92543" y="55981"/>
                  </a:moveTo>
                  <a:lnTo>
                    <a:pt x="102670" y="59557"/>
                  </a:lnTo>
                  <a:lnTo>
                    <a:pt x="101767" y="62331"/>
                  </a:lnTo>
                  <a:lnTo>
                    <a:pt x="91240" y="59356"/>
                  </a:lnTo>
                  <a:lnTo>
                    <a:pt x="92543" y="55981"/>
                  </a:lnTo>
                  <a:close/>
                  <a:moveTo>
                    <a:pt x="116974" y="55011"/>
                  </a:moveTo>
                  <a:lnTo>
                    <a:pt x="121987" y="56616"/>
                  </a:lnTo>
                  <a:lnTo>
                    <a:pt x="121319" y="58387"/>
                  </a:lnTo>
                  <a:lnTo>
                    <a:pt x="119046" y="57485"/>
                  </a:lnTo>
                  <a:cubicBezTo>
                    <a:pt x="119019" y="57476"/>
                    <a:pt x="118995" y="57471"/>
                    <a:pt x="118972" y="57471"/>
                  </a:cubicBezTo>
                  <a:cubicBezTo>
                    <a:pt x="118910" y="57471"/>
                    <a:pt x="118861" y="57502"/>
                    <a:pt x="118812" y="57551"/>
                  </a:cubicBezTo>
                  <a:cubicBezTo>
                    <a:pt x="118779" y="57652"/>
                    <a:pt x="118812" y="57719"/>
                    <a:pt x="118912" y="57785"/>
                  </a:cubicBezTo>
                  <a:lnTo>
                    <a:pt x="121386" y="58788"/>
                  </a:lnTo>
                  <a:lnTo>
                    <a:pt x="122455" y="59189"/>
                  </a:lnTo>
                  <a:lnTo>
                    <a:pt x="122555" y="59189"/>
                  </a:lnTo>
                  <a:cubicBezTo>
                    <a:pt x="122622" y="59189"/>
                    <a:pt x="122656" y="59156"/>
                    <a:pt x="122722" y="59055"/>
                  </a:cubicBezTo>
                  <a:cubicBezTo>
                    <a:pt x="122756" y="58989"/>
                    <a:pt x="122722" y="58888"/>
                    <a:pt x="122622" y="58855"/>
                  </a:cubicBezTo>
                  <a:lnTo>
                    <a:pt x="121720" y="58487"/>
                  </a:lnTo>
                  <a:lnTo>
                    <a:pt x="122422" y="56649"/>
                  </a:lnTo>
                  <a:lnTo>
                    <a:pt x="125430" y="57618"/>
                  </a:lnTo>
                  <a:lnTo>
                    <a:pt x="122823" y="62966"/>
                  </a:lnTo>
                  <a:lnTo>
                    <a:pt x="115303" y="60225"/>
                  </a:lnTo>
                  <a:lnTo>
                    <a:pt x="116974" y="55011"/>
                  </a:lnTo>
                  <a:close/>
                  <a:moveTo>
                    <a:pt x="62863" y="61486"/>
                  </a:moveTo>
                  <a:cubicBezTo>
                    <a:pt x="62844" y="61486"/>
                    <a:pt x="62822" y="61489"/>
                    <a:pt x="62799" y="61495"/>
                  </a:cubicBezTo>
                  <a:lnTo>
                    <a:pt x="52739" y="62966"/>
                  </a:lnTo>
                  <a:cubicBezTo>
                    <a:pt x="52639" y="62999"/>
                    <a:pt x="52605" y="63099"/>
                    <a:pt x="52605" y="63166"/>
                  </a:cubicBezTo>
                  <a:cubicBezTo>
                    <a:pt x="52605" y="63233"/>
                    <a:pt x="52705" y="63300"/>
                    <a:pt x="52772" y="63300"/>
                  </a:cubicBezTo>
                  <a:lnTo>
                    <a:pt x="52806" y="63300"/>
                  </a:lnTo>
                  <a:lnTo>
                    <a:pt x="62899" y="61829"/>
                  </a:lnTo>
                  <a:cubicBezTo>
                    <a:pt x="62966" y="61829"/>
                    <a:pt x="63066" y="61762"/>
                    <a:pt x="62999" y="61629"/>
                  </a:cubicBezTo>
                  <a:cubicBezTo>
                    <a:pt x="62999" y="61546"/>
                    <a:pt x="62954" y="61486"/>
                    <a:pt x="62863" y="61486"/>
                  </a:cubicBezTo>
                  <a:close/>
                  <a:moveTo>
                    <a:pt x="103940" y="56515"/>
                  </a:moveTo>
                  <a:lnTo>
                    <a:pt x="112930" y="59757"/>
                  </a:lnTo>
                  <a:lnTo>
                    <a:pt x="108084" y="62865"/>
                  </a:lnTo>
                  <a:lnTo>
                    <a:pt x="106680" y="60091"/>
                  </a:lnTo>
                  <a:cubicBezTo>
                    <a:pt x="106630" y="60016"/>
                    <a:pt x="106580" y="59979"/>
                    <a:pt x="106516" y="59979"/>
                  </a:cubicBezTo>
                  <a:cubicBezTo>
                    <a:pt x="106494" y="59979"/>
                    <a:pt x="106471" y="59983"/>
                    <a:pt x="106446" y="59991"/>
                  </a:cubicBezTo>
                  <a:cubicBezTo>
                    <a:pt x="106380" y="60091"/>
                    <a:pt x="106346" y="60158"/>
                    <a:pt x="106313" y="60259"/>
                  </a:cubicBezTo>
                  <a:lnTo>
                    <a:pt x="107817" y="63266"/>
                  </a:lnTo>
                  <a:cubicBezTo>
                    <a:pt x="107884" y="63300"/>
                    <a:pt x="107917" y="63333"/>
                    <a:pt x="107950" y="63333"/>
                  </a:cubicBezTo>
                  <a:lnTo>
                    <a:pt x="108017" y="63333"/>
                  </a:lnTo>
                  <a:cubicBezTo>
                    <a:pt x="108051" y="63333"/>
                    <a:pt x="108051" y="63300"/>
                    <a:pt x="108084" y="63300"/>
                  </a:cubicBezTo>
                  <a:lnTo>
                    <a:pt x="113298" y="59924"/>
                  </a:lnTo>
                  <a:lnTo>
                    <a:pt x="114802" y="60459"/>
                  </a:lnTo>
                  <a:lnTo>
                    <a:pt x="113097" y="65539"/>
                  </a:lnTo>
                  <a:lnTo>
                    <a:pt x="102068" y="62431"/>
                  </a:lnTo>
                  <a:lnTo>
                    <a:pt x="103940" y="56515"/>
                  </a:lnTo>
                  <a:close/>
                  <a:moveTo>
                    <a:pt x="64603" y="66675"/>
                  </a:moveTo>
                  <a:lnTo>
                    <a:pt x="52572" y="68112"/>
                  </a:lnTo>
                  <a:cubicBezTo>
                    <a:pt x="52538" y="68146"/>
                    <a:pt x="52438" y="68213"/>
                    <a:pt x="52438" y="68313"/>
                  </a:cubicBezTo>
                  <a:cubicBezTo>
                    <a:pt x="52438" y="68380"/>
                    <a:pt x="52505" y="68480"/>
                    <a:pt x="52605" y="68480"/>
                  </a:cubicBezTo>
                  <a:lnTo>
                    <a:pt x="64637" y="67043"/>
                  </a:lnTo>
                  <a:cubicBezTo>
                    <a:pt x="64704" y="67043"/>
                    <a:pt x="64804" y="66976"/>
                    <a:pt x="64804" y="66842"/>
                  </a:cubicBezTo>
                  <a:cubicBezTo>
                    <a:pt x="64804" y="66776"/>
                    <a:pt x="64704" y="66675"/>
                    <a:pt x="64603" y="66675"/>
                  </a:cubicBezTo>
                  <a:close/>
                  <a:moveTo>
                    <a:pt x="81013" y="67310"/>
                  </a:moveTo>
                  <a:lnTo>
                    <a:pt x="80846" y="68781"/>
                  </a:lnTo>
                  <a:lnTo>
                    <a:pt x="79776" y="68781"/>
                  </a:lnTo>
                  <a:lnTo>
                    <a:pt x="79776" y="67310"/>
                  </a:lnTo>
                  <a:close/>
                  <a:moveTo>
                    <a:pt x="132582" y="51836"/>
                  </a:moveTo>
                  <a:lnTo>
                    <a:pt x="140335" y="53006"/>
                  </a:lnTo>
                  <a:lnTo>
                    <a:pt x="139466" y="55613"/>
                  </a:lnTo>
                  <a:lnTo>
                    <a:pt x="138631" y="59991"/>
                  </a:lnTo>
                  <a:lnTo>
                    <a:pt x="137795" y="70318"/>
                  </a:lnTo>
                  <a:lnTo>
                    <a:pt x="137662" y="70586"/>
                  </a:lnTo>
                  <a:lnTo>
                    <a:pt x="130643" y="68714"/>
                  </a:lnTo>
                  <a:lnTo>
                    <a:pt x="136024" y="59824"/>
                  </a:lnTo>
                  <a:cubicBezTo>
                    <a:pt x="136124" y="59724"/>
                    <a:pt x="136091" y="59624"/>
                    <a:pt x="135991" y="59557"/>
                  </a:cubicBezTo>
                  <a:cubicBezTo>
                    <a:pt x="135955" y="59533"/>
                    <a:pt x="135920" y="59522"/>
                    <a:pt x="135886" y="59522"/>
                  </a:cubicBezTo>
                  <a:cubicBezTo>
                    <a:pt x="135824" y="59522"/>
                    <a:pt x="135766" y="59559"/>
                    <a:pt x="135723" y="59624"/>
                  </a:cubicBezTo>
                  <a:lnTo>
                    <a:pt x="130309" y="68580"/>
                  </a:lnTo>
                  <a:lnTo>
                    <a:pt x="129206" y="68179"/>
                  </a:lnTo>
                  <a:lnTo>
                    <a:pt x="130877" y="61896"/>
                  </a:lnTo>
                  <a:cubicBezTo>
                    <a:pt x="130877" y="61829"/>
                    <a:pt x="130844" y="61729"/>
                    <a:pt x="130777" y="61696"/>
                  </a:cubicBezTo>
                  <a:cubicBezTo>
                    <a:pt x="130677" y="61696"/>
                    <a:pt x="130610" y="61729"/>
                    <a:pt x="130543" y="61829"/>
                  </a:cubicBezTo>
                  <a:lnTo>
                    <a:pt x="128872" y="68046"/>
                  </a:lnTo>
                  <a:lnTo>
                    <a:pt x="122455" y="65539"/>
                  </a:lnTo>
                  <a:lnTo>
                    <a:pt x="123090" y="63367"/>
                  </a:lnTo>
                  <a:lnTo>
                    <a:pt x="125530" y="64236"/>
                  </a:lnTo>
                  <a:cubicBezTo>
                    <a:pt x="125559" y="64255"/>
                    <a:pt x="125586" y="64263"/>
                    <a:pt x="125610" y="64263"/>
                  </a:cubicBezTo>
                  <a:cubicBezTo>
                    <a:pt x="125669" y="64263"/>
                    <a:pt x="125717" y="64216"/>
                    <a:pt x="125764" y="64169"/>
                  </a:cubicBezTo>
                  <a:cubicBezTo>
                    <a:pt x="125797" y="64069"/>
                    <a:pt x="125764" y="64002"/>
                    <a:pt x="125664" y="63968"/>
                  </a:cubicBezTo>
                  <a:lnTo>
                    <a:pt x="123190" y="63066"/>
                  </a:lnTo>
                  <a:lnTo>
                    <a:pt x="125797" y="57719"/>
                  </a:lnTo>
                  <a:lnTo>
                    <a:pt x="131011" y="58387"/>
                  </a:lnTo>
                  <a:cubicBezTo>
                    <a:pt x="131078" y="58487"/>
                    <a:pt x="131111" y="58521"/>
                    <a:pt x="131145" y="58521"/>
                  </a:cubicBezTo>
                  <a:lnTo>
                    <a:pt x="131178" y="58521"/>
                  </a:lnTo>
                  <a:cubicBezTo>
                    <a:pt x="131245" y="58521"/>
                    <a:pt x="131278" y="58487"/>
                    <a:pt x="131312" y="58454"/>
                  </a:cubicBezTo>
                  <a:lnTo>
                    <a:pt x="137428" y="59222"/>
                  </a:lnTo>
                  <a:lnTo>
                    <a:pt x="137461" y="59222"/>
                  </a:lnTo>
                  <a:cubicBezTo>
                    <a:pt x="137528" y="59222"/>
                    <a:pt x="137628" y="59156"/>
                    <a:pt x="137628" y="59055"/>
                  </a:cubicBezTo>
                  <a:cubicBezTo>
                    <a:pt x="137628" y="58955"/>
                    <a:pt x="137528" y="58855"/>
                    <a:pt x="137461" y="58855"/>
                  </a:cubicBezTo>
                  <a:lnTo>
                    <a:pt x="131345" y="58086"/>
                  </a:lnTo>
                  <a:lnTo>
                    <a:pt x="132582" y="51836"/>
                  </a:lnTo>
                  <a:close/>
                  <a:moveTo>
                    <a:pt x="6116" y="69650"/>
                  </a:moveTo>
                  <a:lnTo>
                    <a:pt x="6183" y="71054"/>
                  </a:lnTo>
                  <a:lnTo>
                    <a:pt x="401" y="71054"/>
                  </a:lnTo>
                  <a:lnTo>
                    <a:pt x="234" y="69884"/>
                  </a:lnTo>
                  <a:lnTo>
                    <a:pt x="6116" y="69650"/>
                  </a:lnTo>
                  <a:close/>
                  <a:moveTo>
                    <a:pt x="102035" y="62698"/>
                  </a:moveTo>
                  <a:lnTo>
                    <a:pt x="113064" y="65840"/>
                  </a:lnTo>
                  <a:lnTo>
                    <a:pt x="111861" y="69449"/>
                  </a:lnTo>
                  <a:lnTo>
                    <a:pt x="111259" y="71555"/>
                  </a:lnTo>
                  <a:lnTo>
                    <a:pt x="105912" y="70051"/>
                  </a:lnTo>
                  <a:lnTo>
                    <a:pt x="106714" y="66508"/>
                  </a:lnTo>
                  <a:cubicBezTo>
                    <a:pt x="106747" y="66441"/>
                    <a:pt x="106647" y="66308"/>
                    <a:pt x="106580" y="66308"/>
                  </a:cubicBezTo>
                  <a:cubicBezTo>
                    <a:pt x="106562" y="66302"/>
                    <a:pt x="106546" y="66299"/>
                    <a:pt x="106530" y="66299"/>
                  </a:cubicBezTo>
                  <a:cubicBezTo>
                    <a:pt x="106457" y="66299"/>
                    <a:pt x="106407" y="66359"/>
                    <a:pt x="106380" y="66441"/>
                  </a:cubicBezTo>
                  <a:lnTo>
                    <a:pt x="105577" y="69984"/>
                  </a:lnTo>
                  <a:lnTo>
                    <a:pt x="100197" y="68480"/>
                  </a:lnTo>
                  <a:lnTo>
                    <a:pt x="102035" y="62698"/>
                  </a:lnTo>
                  <a:close/>
                  <a:moveTo>
                    <a:pt x="122321" y="65873"/>
                  </a:moveTo>
                  <a:lnTo>
                    <a:pt x="130075" y="68881"/>
                  </a:lnTo>
                  <a:lnTo>
                    <a:pt x="128839" y="70886"/>
                  </a:lnTo>
                  <a:lnTo>
                    <a:pt x="124828" y="72624"/>
                  </a:lnTo>
                  <a:lnTo>
                    <a:pt x="120751" y="71321"/>
                  </a:lnTo>
                  <a:lnTo>
                    <a:pt x="122321" y="65873"/>
                  </a:lnTo>
                  <a:close/>
                  <a:moveTo>
                    <a:pt x="100063" y="68781"/>
                  </a:moveTo>
                  <a:lnTo>
                    <a:pt x="105511" y="70318"/>
                  </a:lnTo>
                  <a:lnTo>
                    <a:pt x="104942" y="72691"/>
                  </a:lnTo>
                  <a:lnTo>
                    <a:pt x="99261" y="71287"/>
                  </a:lnTo>
                  <a:lnTo>
                    <a:pt x="100063" y="68781"/>
                  </a:lnTo>
                  <a:close/>
                  <a:moveTo>
                    <a:pt x="6183" y="71388"/>
                  </a:moveTo>
                  <a:lnTo>
                    <a:pt x="6284" y="72825"/>
                  </a:lnTo>
                  <a:lnTo>
                    <a:pt x="635" y="73226"/>
                  </a:lnTo>
                  <a:lnTo>
                    <a:pt x="401" y="71388"/>
                  </a:lnTo>
                  <a:close/>
                  <a:moveTo>
                    <a:pt x="69474" y="69290"/>
                  </a:moveTo>
                  <a:cubicBezTo>
                    <a:pt x="69733" y="69290"/>
                    <a:pt x="70006" y="69371"/>
                    <a:pt x="70318" y="69516"/>
                  </a:cubicBezTo>
                  <a:lnTo>
                    <a:pt x="71354" y="73159"/>
                  </a:lnTo>
                  <a:lnTo>
                    <a:pt x="69349" y="73827"/>
                  </a:lnTo>
                  <a:lnTo>
                    <a:pt x="68246" y="70352"/>
                  </a:lnTo>
                  <a:cubicBezTo>
                    <a:pt x="68280" y="70185"/>
                    <a:pt x="68514" y="69616"/>
                    <a:pt x="69015" y="69382"/>
                  </a:cubicBezTo>
                  <a:cubicBezTo>
                    <a:pt x="69166" y="69319"/>
                    <a:pt x="69318" y="69290"/>
                    <a:pt x="69474" y="69290"/>
                  </a:cubicBezTo>
                  <a:close/>
                  <a:moveTo>
                    <a:pt x="12199" y="53608"/>
                  </a:moveTo>
                  <a:lnTo>
                    <a:pt x="14873" y="59557"/>
                  </a:lnTo>
                  <a:lnTo>
                    <a:pt x="8456" y="61061"/>
                  </a:lnTo>
                  <a:cubicBezTo>
                    <a:pt x="8356" y="61127"/>
                    <a:pt x="8289" y="61194"/>
                    <a:pt x="8322" y="61295"/>
                  </a:cubicBezTo>
                  <a:cubicBezTo>
                    <a:pt x="8322" y="61361"/>
                    <a:pt x="8422" y="61428"/>
                    <a:pt x="8489" y="61428"/>
                  </a:cubicBezTo>
                  <a:lnTo>
                    <a:pt x="8523" y="61428"/>
                  </a:lnTo>
                  <a:lnTo>
                    <a:pt x="15040" y="59857"/>
                  </a:lnTo>
                  <a:lnTo>
                    <a:pt x="20354" y="71689"/>
                  </a:lnTo>
                  <a:lnTo>
                    <a:pt x="21323" y="75131"/>
                  </a:lnTo>
                  <a:lnTo>
                    <a:pt x="9191" y="75499"/>
                  </a:lnTo>
                  <a:lnTo>
                    <a:pt x="6618" y="72925"/>
                  </a:lnTo>
                  <a:lnTo>
                    <a:pt x="6451" y="69650"/>
                  </a:lnTo>
                  <a:lnTo>
                    <a:pt x="8924" y="69516"/>
                  </a:lnTo>
                  <a:cubicBezTo>
                    <a:pt x="8991" y="69516"/>
                    <a:pt x="9091" y="69416"/>
                    <a:pt x="9091" y="69349"/>
                  </a:cubicBezTo>
                  <a:cubicBezTo>
                    <a:pt x="9091" y="69282"/>
                    <a:pt x="8991" y="69182"/>
                    <a:pt x="8924" y="69182"/>
                  </a:cubicBezTo>
                  <a:lnTo>
                    <a:pt x="6350" y="69316"/>
                  </a:lnTo>
                  <a:lnTo>
                    <a:pt x="769" y="61762"/>
                  </a:lnTo>
                  <a:lnTo>
                    <a:pt x="12199" y="53608"/>
                  </a:lnTo>
                  <a:close/>
                  <a:moveTo>
                    <a:pt x="115236" y="60593"/>
                  </a:moveTo>
                  <a:lnTo>
                    <a:pt x="122756" y="63300"/>
                  </a:lnTo>
                  <a:lnTo>
                    <a:pt x="120383" y="71388"/>
                  </a:lnTo>
                  <a:lnTo>
                    <a:pt x="119314" y="75799"/>
                  </a:lnTo>
                  <a:lnTo>
                    <a:pt x="104541" y="75799"/>
                  </a:lnTo>
                  <a:lnTo>
                    <a:pt x="105176" y="73059"/>
                  </a:lnTo>
                  <a:lnTo>
                    <a:pt x="109588" y="74162"/>
                  </a:lnTo>
                  <a:lnTo>
                    <a:pt x="109621" y="74162"/>
                  </a:lnTo>
                  <a:cubicBezTo>
                    <a:pt x="109722" y="74162"/>
                    <a:pt x="109789" y="74128"/>
                    <a:pt x="109789" y="74028"/>
                  </a:cubicBezTo>
                  <a:cubicBezTo>
                    <a:pt x="109822" y="73961"/>
                    <a:pt x="109755" y="73861"/>
                    <a:pt x="109688" y="73827"/>
                  </a:cubicBezTo>
                  <a:lnTo>
                    <a:pt x="105243" y="72725"/>
                  </a:lnTo>
                  <a:lnTo>
                    <a:pt x="105778" y="70385"/>
                  </a:lnTo>
                  <a:lnTo>
                    <a:pt x="111125" y="71889"/>
                  </a:lnTo>
                  <a:lnTo>
                    <a:pt x="110858" y="72959"/>
                  </a:lnTo>
                  <a:cubicBezTo>
                    <a:pt x="110858" y="73025"/>
                    <a:pt x="110891" y="73126"/>
                    <a:pt x="110958" y="73159"/>
                  </a:cubicBezTo>
                  <a:lnTo>
                    <a:pt x="111025" y="73159"/>
                  </a:lnTo>
                  <a:cubicBezTo>
                    <a:pt x="111092" y="73159"/>
                    <a:pt x="111125" y="73126"/>
                    <a:pt x="111192" y="73025"/>
                  </a:cubicBezTo>
                  <a:lnTo>
                    <a:pt x="111526" y="72023"/>
                  </a:lnTo>
                  <a:lnTo>
                    <a:pt x="112295" y="72223"/>
                  </a:lnTo>
                  <a:lnTo>
                    <a:pt x="112362" y="72223"/>
                  </a:lnTo>
                  <a:cubicBezTo>
                    <a:pt x="112429" y="72223"/>
                    <a:pt x="112462" y="72190"/>
                    <a:pt x="112529" y="72123"/>
                  </a:cubicBezTo>
                  <a:cubicBezTo>
                    <a:pt x="112529" y="72023"/>
                    <a:pt x="112462" y="71956"/>
                    <a:pt x="112395" y="71889"/>
                  </a:cubicBezTo>
                  <a:lnTo>
                    <a:pt x="111593" y="71689"/>
                  </a:lnTo>
                  <a:lnTo>
                    <a:pt x="112195" y="69550"/>
                  </a:lnTo>
                  <a:lnTo>
                    <a:pt x="115236" y="60593"/>
                  </a:lnTo>
                  <a:close/>
                  <a:moveTo>
                    <a:pt x="120650" y="71655"/>
                  </a:moveTo>
                  <a:lnTo>
                    <a:pt x="124728" y="72959"/>
                  </a:lnTo>
                  <a:lnTo>
                    <a:pt x="125831" y="75833"/>
                  </a:lnTo>
                  <a:lnTo>
                    <a:pt x="119748" y="75833"/>
                  </a:lnTo>
                  <a:lnTo>
                    <a:pt x="120650" y="71655"/>
                  </a:lnTo>
                  <a:close/>
                  <a:moveTo>
                    <a:pt x="32252" y="74195"/>
                  </a:moveTo>
                  <a:lnTo>
                    <a:pt x="30180" y="78139"/>
                  </a:lnTo>
                  <a:lnTo>
                    <a:pt x="23963" y="78272"/>
                  </a:lnTo>
                  <a:lnTo>
                    <a:pt x="23495" y="75198"/>
                  </a:lnTo>
                  <a:lnTo>
                    <a:pt x="32252" y="74195"/>
                  </a:lnTo>
                  <a:close/>
                  <a:moveTo>
                    <a:pt x="97886" y="73852"/>
                  </a:moveTo>
                  <a:cubicBezTo>
                    <a:pt x="97824" y="73852"/>
                    <a:pt x="97751" y="73912"/>
                    <a:pt x="97724" y="73995"/>
                  </a:cubicBezTo>
                  <a:lnTo>
                    <a:pt x="96320" y="79375"/>
                  </a:lnTo>
                  <a:cubicBezTo>
                    <a:pt x="96253" y="79442"/>
                    <a:pt x="96353" y="79542"/>
                    <a:pt x="96420" y="79576"/>
                  </a:cubicBezTo>
                  <a:lnTo>
                    <a:pt x="96487" y="79576"/>
                  </a:lnTo>
                  <a:cubicBezTo>
                    <a:pt x="96554" y="79576"/>
                    <a:pt x="96587" y="79542"/>
                    <a:pt x="96654" y="79442"/>
                  </a:cubicBezTo>
                  <a:lnTo>
                    <a:pt x="98058" y="74061"/>
                  </a:lnTo>
                  <a:cubicBezTo>
                    <a:pt x="98091" y="73995"/>
                    <a:pt x="98024" y="73894"/>
                    <a:pt x="97924" y="73861"/>
                  </a:cubicBezTo>
                  <a:cubicBezTo>
                    <a:pt x="97912" y="73855"/>
                    <a:pt x="97899" y="73852"/>
                    <a:pt x="97886" y="73852"/>
                  </a:cubicBezTo>
                  <a:close/>
                  <a:moveTo>
                    <a:pt x="100261" y="75189"/>
                  </a:moveTo>
                  <a:cubicBezTo>
                    <a:pt x="100206" y="75189"/>
                    <a:pt x="100151" y="75249"/>
                    <a:pt x="100096" y="75331"/>
                  </a:cubicBezTo>
                  <a:lnTo>
                    <a:pt x="98893" y="79643"/>
                  </a:lnTo>
                  <a:cubicBezTo>
                    <a:pt x="98860" y="79710"/>
                    <a:pt x="98927" y="79810"/>
                    <a:pt x="99027" y="79843"/>
                  </a:cubicBezTo>
                  <a:lnTo>
                    <a:pt x="99060" y="79843"/>
                  </a:lnTo>
                  <a:cubicBezTo>
                    <a:pt x="99161" y="79843"/>
                    <a:pt x="99194" y="79810"/>
                    <a:pt x="99227" y="79710"/>
                  </a:cubicBezTo>
                  <a:lnTo>
                    <a:pt x="100431" y="75398"/>
                  </a:lnTo>
                  <a:cubicBezTo>
                    <a:pt x="100497" y="75331"/>
                    <a:pt x="100397" y="75231"/>
                    <a:pt x="100297" y="75198"/>
                  </a:cubicBezTo>
                  <a:cubicBezTo>
                    <a:pt x="100285" y="75192"/>
                    <a:pt x="100273" y="75189"/>
                    <a:pt x="100261" y="75189"/>
                  </a:cubicBezTo>
                  <a:close/>
                  <a:moveTo>
                    <a:pt x="130409" y="69015"/>
                  </a:moveTo>
                  <a:lnTo>
                    <a:pt x="137461" y="70886"/>
                  </a:lnTo>
                  <a:lnTo>
                    <a:pt x="136826" y="72691"/>
                  </a:lnTo>
                  <a:lnTo>
                    <a:pt x="135757" y="75231"/>
                  </a:lnTo>
                  <a:lnTo>
                    <a:pt x="129941" y="75231"/>
                  </a:lnTo>
                  <a:cubicBezTo>
                    <a:pt x="129841" y="75231"/>
                    <a:pt x="129774" y="75331"/>
                    <a:pt x="129774" y="75398"/>
                  </a:cubicBezTo>
                  <a:cubicBezTo>
                    <a:pt x="129774" y="75499"/>
                    <a:pt x="129841" y="75565"/>
                    <a:pt x="129941" y="75565"/>
                  </a:cubicBezTo>
                  <a:lnTo>
                    <a:pt x="135590" y="75565"/>
                  </a:lnTo>
                  <a:lnTo>
                    <a:pt x="133584" y="80311"/>
                  </a:lnTo>
                  <a:lnTo>
                    <a:pt x="128437" y="75866"/>
                  </a:lnTo>
                  <a:cubicBezTo>
                    <a:pt x="128437" y="75833"/>
                    <a:pt x="128404" y="75833"/>
                    <a:pt x="128404" y="75833"/>
                  </a:cubicBezTo>
                  <a:lnTo>
                    <a:pt x="126265" y="75833"/>
                  </a:lnTo>
                  <a:lnTo>
                    <a:pt x="125095" y="72892"/>
                  </a:lnTo>
                  <a:lnTo>
                    <a:pt x="128905" y="71287"/>
                  </a:lnTo>
                  <a:lnTo>
                    <a:pt x="130911" y="75031"/>
                  </a:lnTo>
                  <a:cubicBezTo>
                    <a:pt x="130944" y="75064"/>
                    <a:pt x="131011" y="75131"/>
                    <a:pt x="131078" y="75131"/>
                  </a:cubicBezTo>
                  <a:lnTo>
                    <a:pt x="131145" y="75131"/>
                  </a:lnTo>
                  <a:cubicBezTo>
                    <a:pt x="131245" y="75031"/>
                    <a:pt x="131278" y="74930"/>
                    <a:pt x="131245" y="74864"/>
                  </a:cubicBezTo>
                  <a:lnTo>
                    <a:pt x="129173" y="71054"/>
                  </a:lnTo>
                  <a:lnTo>
                    <a:pt x="130409" y="69015"/>
                  </a:lnTo>
                  <a:close/>
                  <a:moveTo>
                    <a:pt x="128337" y="76301"/>
                  </a:moveTo>
                  <a:lnTo>
                    <a:pt x="133083" y="80345"/>
                  </a:lnTo>
                  <a:lnTo>
                    <a:pt x="133083" y="80345"/>
                  </a:lnTo>
                  <a:lnTo>
                    <a:pt x="127167" y="79743"/>
                  </a:lnTo>
                  <a:lnTo>
                    <a:pt x="128337" y="76301"/>
                  </a:lnTo>
                  <a:close/>
                  <a:moveTo>
                    <a:pt x="30079" y="78508"/>
                  </a:moveTo>
                  <a:lnTo>
                    <a:pt x="30079" y="80712"/>
                  </a:lnTo>
                  <a:lnTo>
                    <a:pt x="24331" y="80980"/>
                  </a:lnTo>
                  <a:lnTo>
                    <a:pt x="23997" y="78674"/>
                  </a:lnTo>
                  <a:lnTo>
                    <a:pt x="30079" y="78508"/>
                  </a:lnTo>
                  <a:close/>
                  <a:moveTo>
                    <a:pt x="54042" y="68814"/>
                  </a:moveTo>
                  <a:cubicBezTo>
                    <a:pt x="53942" y="68814"/>
                    <a:pt x="53875" y="68881"/>
                    <a:pt x="53875" y="68981"/>
                  </a:cubicBezTo>
                  <a:lnTo>
                    <a:pt x="53608" y="72658"/>
                  </a:lnTo>
                  <a:lnTo>
                    <a:pt x="53608" y="72691"/>
                  </a:lnTo>
                  <a:lnTo>
                    <a:pt x="55747" y="81046"/>
                  </a:lnTo>
                  <a:cubicBezTo>
                    <a:pt x="55747" y="81113"/>
                    <a:pt x="55814" y="81180"/>
                    <a:pt x="55914" y="81180"/>
                  </a:cubicBezTo>
                  <a:lnTo>
                    <a:pt x="55947" y="81180"/>
                  </a:lnTo>
                  <a:cubicBezTo>
                    <a:pt x="56047" y="81113"/>
                    <a:pt x="56081" y="81046"/>
                    <a:pt x="56081" y="80980"/>
                  </a:cubicBezTo>
                  <a:lnTo>
                    <a:pt x="53942" y="72658"/>
                  </a:lnTo>
                  <a:lnTo>
                    <a:pt x="54209" y="69015"/>
                  </a:lnTo>
                  <a:cubicBezTo>
                    <a:pt x="54209" y="68881"/>
                    <a:pt x="54109" y="68814"/>
                    <a:pt x="54042" y="68814"/>
                  </a:cubicBezTo>
                  <a:close/>
                  <a:moveTo>
                    <a:pt x="0" y="77203"/>
                  </a:moveTo>
                  <a:lnTo>
                    <a:pt x="0" y="77604"/>
                  </a:lnTo>
                  <a:lnTo>
                    <a:pt x="9492" y="84021"/>
                  </a:lnTo>
                  <a:cubicBezTo>
                    <a:pt x="9492" y="84054"/>
                    <a:pt x="9525" y="84054"/>
                    <a:pt x="9592" y="84054"/>
                  </a:cubicBezTo>
                  <a:cubicBezTo>
                    <a:pt x="9626" y="84054"/>
                    <a:pt x="9692" y="84021"/>
                    <a:pt x="9692" y="83987"/>
                  </a:cubicBezTo>
                  <a:cubicBezTo>
                    <a:pt x="9759" y="83887"/>
                    <a:pt x="9759" y="83820"/>
                    <a:pt x="9659" y="83720"/>
                  </a:cubicBezTo>
                  <a:lnTo>
                    <a:pt x="0" y="77203"/>
                  </a:lnTo>
                  <a:close/>
                  <a:moveTo>
                    <a:pt x="86294" y="66174"/>
                  </a:moveTo>
                  <a:lnTo>
                    <a:pt x="92844" y="69015"/>
                  </a:lnTo>
                  <a:lnTo>
                    <a:pt x="91474" y="74596"/>
                  </a:lnTo>
                  <a:lnTo>
                    <a:pt x="91474" y="74663"/>
                  </a:lnTo>
                  <a:lnTo>
                    <a:pt x="91708" y="84188"/>
                  </a:lnTo>
                  <a:lnTo>
                    <a:pt x="84556" y="83820"/>
                  </a:lnTo>
                  <a:lnTo>
                    <a:pt x="86294" y="66174"/>
                  </a:lnTo>
                  <a:close/>
                  <a:moveTo>
                    <a:pt x="69683" y="85191"/>
                  </a:moveTo>
                  <a:lnTo>
                    <a:pt x="69750" y="85358"/>
                  </a:lnTo>
                  <a:lnTo>
                    <a:pt x="69449" y="86995"/>
                  </a:lnTo>
                  <a:lnTo>
                    <a:pt x="66174" y="86895"/>
                  </a:lnTo>
                  <a:lnTo>
                    <a:pt x="69683" y="85191"/>
                  </a:lnTo>
                  <a:close/>
                  <a:moveTo>
                    <a:pt x="4152" y="86051"/>
                  </a:moveTo>
                  <a:cubicBezTo>
                    <a:pt x="4137" y="86051"/>
                    <a:pt x="4123" y="86054"/>
                    <a:pt x="4111" y="86060"/>
                  </a:cubicBezTo>
                  <a:lnTo>
                    <a:pt x="0" y="86895"/>
                  </a:lnTo>
                  <a:lnTo>
                    <a:pt x="0" y="87229"/>
                  </a:lnTo>
                  <a:lnTo>
                    <a:pt x="4178" y="86394"/>
                  </a:lnTo>
                  <a:cubicBezTo>
                    <a:pt x="4278" y="86360"/>
                    <a:pt x="4312" y="86260"/>
                    <a:pt x="4312" y="86193"/>
                  </a:cubicBezTo>
                  <a:cubicBezTo>
                    <a:pt x="4312" y="86111"/>
                    <a:pt x="4221" y="86051"/>
                    <a:pt x="4152" y="86051"/>
                  </a:cubicBezTo>
                  <a:close/>
                  <a:moveTo>
                    <a:pt x="40536" y="83613"/>
                  </a:moveTo>
                  <a:cubicBezTo>
                    <a:pt x="40526" y="83613"/>
                    <a:pt x="40516" y="83615"/>
                    <a:pt x="40507" y="83620"/>
                  </a:cubicBezTo>
                  <a:cubicBezTo>
                    <a:pt x="40406" y="83620"/>
                    <a:pt x="40340" y="83720"/>
                    <a:pt x="40340" y="83787"/>
                  </a:cubicBezTo>
                  <a:lnTo>
                    <a:pt x="40774" y="88065"/>
                  </a:lnTo>
                  <a:lnTo>
                    <a:pt x="41108" y="88031"/>
                  </a:lnTo>
                  <a:lnTo>
                    <a:pt x="40674" y="83720"/>
                  </a:lnTo>
                  <a:cubicBezTo>
                    <a:pt x="40674" y="83691"/>
                    <a:pt x="40600" y="83613"/>
                    <a:pt x="40536" y="83613"/>
                  </a:cubicBezTo>
                  <a:close/>
                  <a:moveTo>
                    <a:pt x="50399" y="803"/>
                  </a:moveTo>
                  <a:lnTo>
                    <a:pt x="55981" y="4546"/>
                  </a:lnTo>
                  <a:lnTo>
                    <a:pt x="55212" y="6183"/>
                  </a:lnTo>
                  <a:lnTo>
                    <a:pt x="55145" y="6150"/>
                  </a:lnTo>
                  <a:lnTo>
                    <a:pt x="49965" y="2607"/>
                  </a:lnTo>
                  <a:cubicBezTo>
                    <a:pt x="49935" y="2577"/>
                    <a:pt x="49891" y="2561"/>
                    <a:pt x="49849" y="2561"/>
                  </a:cubicBezTo>
                  <a:cubicBezTo>
                    <a:pt x="49798" y="2561"/>
                    <a:pt x="49749" y="2585"/>
                    <a:pt x="49731" y="2641"/>
                  </a:cubicBezTo>
                  <a:cubicBezTo>
                    <a:pt x="49697" y="2708"/>
                    <a:pt x="49697" y="2841"/>
                    <a:pt x="49764" y="2875"/>
                  </a:cubicBezTo>
                  <a:lnTo>
                    <a:pt x="54945" y="6451"/>
                  </a:lnTo>
                  <a:cubicBezTo>
                    <a:pt x="54978" y="6484"/>
                    <a:pt x="54978" y="6484"/>
                    <a:pt x="55011" y="6484"/>
                  </a:cubicBezTo>
                  <a:lnTo>
                    <a:pt x="54510" y="7487"/>
                  </a:lnTo>
                  <a:lnTo>
                    <a:pt x="54510" y="7554"/>
                  </a:lnTo>
                  <a:lnTo>
                    <a:pt x="54510" y="7587"/>
                  </a:lnTo>
                  <a:cubicBezTo>
                    <a:pt x="54577" y="7587"/>
                    <a:pt x="54577" y="7654"/>
                    <a:pt x="54577" y="7654"/>
                  </a:cubicBezTo>
                  <a:lnTo>
                    <a:pt x="56582" y="10394"/>
                  </a:lnTo>
                  <a:lnTo>
                    <a:pt x="55145" y="11364"/>
                  </a:lnTo>
                  <a:lnTo>
                    <a:pt x="53741" y="10829"/>
                  </a:lnTo>
                  <a:cubicBezTo>
                    <a:pt x="53725" y="10795"/>
                    <a:pt x="53700" y="10779"/>
                    <a:pt x="53675" y="10779"/>
                  </a:cubicBezTo>
                  <a:cubicBezTo>
                    <a:pt x="53650" y="10779"/>
                    <a:pt x="53624" y="10795"/>
                    <a:pt x="53608" y="10829"/>
                  </a:cubicBezTo>
                  <a:cubicBezTo>
                    <a:pt x="53574" y="10862"/>
                    <a:pt x="53541" y="10896"/>
                    <a:pt x="53541" y="10929"/>
                  </a:cubicBezTo>
                  <a:lnTo>
                    <a:pt x="53207" y="12266"/>
                  </a:lnTo>
                  <a:lnTo>
                    <a:pt x="48728" y="8924"/>
                  </a:lnTo>
                  <a:cubicBezTo>
                    <a:pt x="48692" y="8912"/>
                    <a:pt x="48655" y="8904"/>
                    <a:pt x="48620" y="8904"/>
                  </a:cubicBezTo>
                  <a:cubicBezTo>
                    <a:pt x="48559" y="8904"/>
                    <a:pt x="48503" y="8927"/>
                    <a:pt x="48461" y="8991"/>
                  </a:cubicBezTo>
                  <a:cubicBezTo>
                    <a:pt x="48427" y="9057"/>
                    <a:pt x="48427" y="9191"/>
                    <a:pt x="48528" y="9225"/>
                  </a:cubicBezTo>
                  <a:lnTo>
                    <a:pt x="53140" y="12667"/>
                  </a:lnTo>
                  <a:lnTo>
                    <a:pt x="53140" y="13937"/>
                  </a:lnTo>
                  <a:lnTo>
                    <a:pt x="50633" y="16778"/>
                  </a:lnTo>
                  <a:lnTo>
                    <a:pt x="48929" y="16945"/>
                  </a:lnTo>
                  <a:cubicBezTo>
                    <a:pt x="48795" y="16945"/>
                    <a:pt x="48762" y="17045"/>
                    <a:pt x="48762" y="17112"/>
                  </a:cubicBezTo>
                  <a:cubicBezTo>
                    <a:pt x="48762" y="17212"/>
                    <a:pt x="48862" y="17279"/>
                    <a:pt x="48929" y="17279"/>
                  </a:cubicBezTo>
                  <a:lnTo>
                    <a:pt x="50734" y="17112"/>
                  </a:lnTo>
                  <a:cubicBezTo>
                    <a:pt x="50767" y="17112"/>
                    <a:pt x="50800" y="17112"/>
                    <a:pt x="50867" y="17079"/>
                  </a:cubicBezTo>
                  <a:lnTo>
                    <a:pt x="53307" y="14271"/>
                  </a:lnTo>
                  <a:lnTo>
                    <a:pt x="55580" y="16109"/>
                  </a:lnTo>
                  <a:lnTo>
                    <a:pt x="55747" y="16477"/>
                  </a:lnTo>
                  <a:lnTo>
                    <a:pt x="46456" y="25501"/>
                  </a:lnTo>
                  <a:lnTo>
                    <a:pt x="44885" y="23729"/>
                  </a:lnTo>
                  <a:lnTo>
                    <a:pt x="49898" y="19251"/>
                  </a:lnTo>
                  <a:cubicBezTo>
                    <a:pt x="49931" y="19184"/>
                    <a:pt x="49965" y="19084"/>
                    <a:pt x="49898" y="19017"/>
                  </a:cubicBezTo>
                  <a:cubicBezTo>
                    <a:pt x="49843" y="18980"/>
                    <a:pt x="49798" y="18954"/>
                    <a:pt x="49752" y="18954"/>
                  </a:cubicBezTo>
                  <a:cubicBezTo>
                    <a:pt x="49714" y="18954"/>
                    <a:pt x="49676" y="18972"/>
                    <a:pt x="49631" y="19017"/>
                  </a:cubicBezTo>
                  <a:lnTo>
                    <a:pt x="44718" y="23529"/>
                  </a:lnTo>
                  <a:lnTo>
                    <a:pt x="42178" y="20688"/>
                  </a:lnTo>
                  <a:lnTo>
                    <a:pt x="48929" y="16377"/>
                  </a:lnTo>
                  <a:cubicBezTo>
                    <a:pt x="49029" y="16276"/>
                    <a:pt x="49029" y="16210"/>
                    <a:pt x="48962" y="16109"/>
                  </a:cubicBezTo>
                  <a:cubicBezTo>
                    <a:pt x="48923" y="16070"/>
                    <a:pt x="48872" y="16054"/>
                    <a:pt x="48824" y="16054"/>
                  </a:cubicBezTo>
                  <a:cubicBezTo>
                    <a:pt x="48789" y="16054"/>
                    <a:pt x="48756" y="16062"/>
                    <a:pt x="48728" y="16076"/>
                  </a:cubicBezTo>
                  <a:lnTo>
                    <a:pt x="41910" y="20421"/>
                  </a:lnTo>
                  <a:lnTo>
                    <a:pt x="39771" y="18048"/>
                  </a:lnTo>
                  <a:lnTo>
                    <a:pt x="45219" y="14271"/>
                  </a:lnTo>
                  <a:cubicBezTo>
                    <a:pt x="45286" y="14204"/>
                    <a:pt x="45286" y="14104"/>
                    <a:pt x="45252" y="14037"/>
                  </a:cubicBezTo>
                  <a:cubicBezTo>
                    <a:pt x="45213" y="13998"/>
                    <a:pt x="45163" y="13982"/>
                    <a:pt x="45114" y="13982"/>
                  </a:cubicBezTo>
                  <a:cubicBezTo>
                    <a:pt x="45080" y="13982"/>
                    <a:pt x="45046" y="13990"/>
                    <a:pt x="45019" y="14004"/>
                  </a:cubicBezTo>
                  <a:lnTo>
                    <a:pt x="39537" y="17814"/>
                  </a:lnTo>
                  <a:lnTo>
                    <a:pt x="37599" y="15675"/>
                  </a:lnTo>
                  <a:lnTo>
                    <a:pt x="43849" y="9425"/>
                  </a:lnTo>
                  <a:cubicBezTo>
                    <a:pt x="43916" y="9358"/>
                    <a:pt x="43916" y="9258"/>
                    <a:pt x="43849" y="9191"/>
                  </a:cubicBezTo>
                  <a:cubicBezTo>
                    <a:pt x="43799" y="9158"/>
                    <a:pt x="43757" y="9141"/>
                    <a:pt x="43715" y="9141"/>
                  </a:cubicBezTo>
                  <a:cubicBezTo>
                    <a:pt x="43673" y="9141"/>
                    <a:pt x="43632" y="9158"/>
                    <a:pt x="43581" y="9191"/>
                  </a:cubicBezTo>
                  <a:lnTo>
                    <a:pt x="37399" y="15374"/>
                  </a:lnTo>
                  <a:lnTo>
                    <a:pt x="34524" y="12099"/>
                  </a:lnTo>
                  <a:lnTo>
                    <a:pt x="40340" y="5715"/>
                  </a:lnTo>
                  <a:cubicBezTo>
                    <a:pt x="40406" y="5649"/>
                    <a:pt x="40406" y="5548"/>
                    <a:pt x="40340" y="5481"/>
                  </a:cubicBezTo>
                  <a:cubicBezTo>
                    <a:pt x="40289" y="5431"/>
                    <a:pt x="40248" y="5406"/>
                    <a:pt x="40206" y="5406"/>
                  </a:cubicBezTo>
                  <a:cubicBezTo>
                    <a:pt x="40164" y="5406"/>
                    <a:pt x="40122" y="5431"/>
                    <a:pt x="40072" y="5481"/>
                  </a:cubicBezTo>
                  <a:lnTo>
                    <a:pt x="34257" y="11865"/>
                  </a:lnTo>
                  <a:lnTo>
                    <a:pt x="30146" y="8356"/>
                  </a:lnTo>
                  <a:lnTo>
                    <a:pt x="36931" y="2306"/>
                  </a:lnTo>
                  <a:lnTo>
                    <a:pt x="37766" y="1270"/>
                  </a:lnTo>
                  <a:lnTo>
                    <a:pt x="37332" y="1304"/>
                  </a:lnTo>
                  <a:lnTo>
                    <a:pt x="36697" y="2106"/>
                  </a:lnTo>
                  <a:lnTo>
                    <a:pt x="29912" y="8021"/>
                  </a:lnTo>
                  <a:lnTo>
                    <a:pt x="27138" y="5649"/>
                  </a:lnTo>
                  <a:lnTo>
                    <a:pt x="30514" y="1805"/>
                  </a:lnTo>
                  <a:lnTo>
                    <a:pt x="30012" y="1839"/>
                  </a:lnTo>
                  <a:lnTo>
                    <a:pt x="26871" y="5448"/>
                  </a:lnTo>
                  <a:lnTo>
                    <a:pt x="24498" y="3443"/>
                  </a:lnTo>
                  <a:lnTo>
                    <a:pt x="25200" y="2173"/>
                  </a:lnTo>
                  <a:lnTo>
                    <a:pt x="24799" y="2206"/>
                  </a:lnTo>
                  <a:lnTo>
                    <a:pt x="24197" y="3209"/>
                  </a:lnTo>
                  <a:lnTo>
                    <a:pt x="23195" y="2340"/>
                  </a:lnTo>
                  <a:lnTo>
                    <a:pt x="22693" y="2373"/>
                  </a:lnTo>
                  <a:lnTo>
                    <a:pt x="24030" y="3510"/>
                  </a:lnTo>
                  <a:lnTo>
                    <a:pt x="22025" y="6952"/>
                  </a:lnTo>
                  <a:lnTo>
                    <a:pt x="18349" y="3677"/>
                  </a:lnTo>
                  <a:lnTo>
                    <a:pt x="19318" y="2641"/>
                  </a:lnTo>
                  <a:lnTo>
                    <a:pt x="18816" y="2674"/>
                  </a:lnTo>
                  <a:lnTo>
                    <a:pt x="18115" y="3476"/>
                  </a:lnTo>
                  <a:lnTo>
                    <a:pt x="17346" y="2808"/>
                  </a:lnTo>
                  <a:lnTo>
                    <a:pt x="16878" y="2841"/>
                  </a:lnTo>
                  <a:lnTo>
                    <a:pt x="17881" y="3710"/>
                  </a:lnTo>
                  <a:lnTo>
                    <a:pt x="15474" y="6350"/>
                  </a:lnTo>
                  <a:lnTo>
                    <a:pt x="11965" y="3209"/>
                  </a:lnTo>
                  <a:lnTo>
                    <a:pt x="11497" y="3276"/>
                  </a:lnTo>
                  <a:lnTo>
                    <a:pt x="15207" y="6651"/>
                  </a:lnTo>
                  <a:lnTo>
                    <a:pt x="13436" y="9057"/>
                  </a:lnTo>
                  <a:lnTo>
                    <a:pt x="9291" y="5448"/>
                  </a:lnTo>
                  <a:cubicBezTo>
                    <a:pt x="9241" y="5398"/>
                    <a:pt x="9191" y="5373"/>
                    <a:pt x="9145" y="5373"/>
                  </a:cubicBezTo>
                  <a:cubicBezTo>
                    <a:pt x="9099" y="5373"/>
                    <a:pt x="9057" y="5398"/>
                    <a:pt x="9024" y="5448"/>
                  </a:cubicBezTo>
                  <a:cubicBezTo>
                    <a:pt x="8957" y="5515"/>
                    <a:pt x="8957" y="5649"/>
                    <a:pt x="9024" y="5682"/>
                  </a:cubicBezTo>
                  <a:lnTo>
                    <a:pt x="13168" y="9325"/>
                  </a:lnTo>
                  <a:lnTo>
                    <a:pt x="13101" y="9392"/>
                  </a:lnTo>
                  <a:cubicBezTo>
                    <a:pt x="13001" y="9492"/>
                    <a:pt x="13001" y="9559"/>
                    <a:pt x="13101" y="9659"/>
                  </a:cubicBezTo>
                  <a:cubicBezTo>
                    <a:pt x="13135" y="9692"/>
                    <a:pt x="13168" y="9692"/>
                    <a:pt x="13202" y="9692"/>
                  </a:cubicBezTo>
                  <a:cubicBezTo>
                    <a:pt x="13269" y="9692"/>
                    <a:pt x="13302" y="9692"/>
                    <a:pt x="13335" y="9659"/>
                  </a:cubicBezTo>
                  <a:lnTo>
                    <a:pt x="13436" y="9559"/>
                  </a:lnTo>
                  <a:lnTo>
                    <a:pt x="17847" y="13469"/>
                  </a:lnTo>
                  <a:lnTo>
                    <a:pt x="14605" y="17212"/>
                  </a:lnTo>
                  <a:cubicBezTo>
                    <a:pt x="14539" y="17246"/>
                    <a:pt x="14539" y="17312"/>
                    <a:pt x="14539" y="17346"/>
                  </a:cubicBezTo>
                  <a:cubicBezTo>
                    <a:pt x="14539" y="17379"/>
                    <a:pt x="14539" y="17413"/>
                    <a:pt x="14605" y="17480"/>
                  </a:cubicBezTo>
                  <a:lnTo>
                    <a:pt x="17179" y="19652"/>
                  </a:lnTo>
                  <a:lnTo>
                    <a:pt x="13502" y="22860"/>
                  </a:lnTo>
                  <a:lnTo>
                    <a:pt x="11798" y="24398"/>
                  </a:lnTo>
                  <a:lnTo>
                    <a:pt x="2808" y="13536"/>
                  </a:lnTo>
                  <a:lnTo>
                    <a:pt x="3844" y="12366"/>
                  </a:lnTo>
                  <a:cubicBezTo>
                    <a:pt x="3944" y="12299"/>
                    <a:pt x="3944" y="12166"/>
                    <a:pt x="3844" y="12132"/>
                  </a:cubicBezTo>
                  <a:cubicBezTo>
                    <a:pt x="3810" y="12082"/>
                    <a:pt x="3760" y="12057"/>
                    <a:pt x="3714" y="12057"/>
                  </a:cubicBezTo>
                  <a:cubicBezTo>
                    <a:pt x="3668" y="12057"/>
                    <a:pt x="3627" y="12082"/>
                    <a:pt x="3610" y="12132"/>
                  </a:cubicBezTo>
                  <a:lnTo>
                    <a:pt x="2607" y="13235"/>
                  </a:lnTo>
                  <a:lnTo>
                    <a:pt x="2507" y="13168"/>
                  </a:lnTo>
                  <a:cubicBezTo>
                    <a:pt x="2484" y="13145"/>
                    <a:pt x="2445" y="13106"/>
                    <a:pt x="2390" y="13106"/>
                  </a:cubicBezTo>
                  <a:cubicBezTo>
                    <a:pt x="2365" y="13106"/>
                    <a:pt x="2338" y="13114"/>
                    <a:pt x="2306" y="13135"/>
                  </a:cubicBezTo>
                  <a:cubicBezTo>
                    <a:pt x="2240" y="13168"/>
                    <a:pt x="2173" y="13202"/>
                    <a:pt x="2173" y="13302"/>
                  </a:cubicBezTo>
                  <a:lnTo>
                    <a:pt x="2240" y="13670"/>
                  </a:lnTo>
                  <a:lnTo>
                    <a:pt x="167" y="16009"/>
                  </a:lnTo>
                  <a:lnTo>
                    <a:pt x="167" y="16510"/>
                  </a:lnTo>
                  <a:lnTo>
                    <a:pt x="2240" y="14137"/>
                  </a:lnTo>
                  <a:lnTo>
                    <a:pt x="2641" y="19351"/>
                  </a:lnTo>
                  <a:lnTo>
                    <a:pt x="167" y="17379"/>
                  </a:lnTo>
                  <a:lnTo>
                    <a:pt x="167" y="17814"/>
                  </a:lnTo>
                  <a:lnTo>
                    <a:pt x="2674" y="19819"/>
                  </a:lnTo>
                  <a:lnTo>
                    <a:pt x="2674" y="19886"/>
                  </a:lnTo>
                  <a:lnTo>
                    <a:pt x="2674" y="19919"/>
                  </a:lnTo>
                  <a:lnTo>
                    <a:pt x="5916" y="29611"/>
                  </a:lnTo>
                  <a:lnTo>
                    <a:pt x="4512" y="30881"/>
                  </a:lnTo>
                  <a:lnTo>
                    <a:pt x="4445" y="30948"/>
                  </a:lnTo>
                  <a:cubicBezTo>
                    <a:pt x="4412" y="30948"/>
                    <a:pt x="4412" y="30915"/>
                    <a:pt x="4412" y="30915"/>
                  </a:cubicBezTo>
                  <a:lnTo>
                    <a:pt x="1270" y="27071"/>
                  </a:lnTo>
                  <a:lnTo>
                    <a:pt x="1504" y="26837"/>
                  </a:lnTo>
                  <a:cubicBezTo>
                    <a:pt x="1504" y="26771"/>
                    <a:pt x="1571" y="26737"/>
                    <a:pt x="1571" y="26704"/>
                  </a:cubicBezTo>
                  <a:cubicBezTo>
                    <a:pt x="1571" y="26670"/>
                    <a:pt x="1571" y="26604"/>
                    <a:pt x="1504" y="26570"/>
                  </a:cubicBezTo>
                  <a:lnTo>
                    <a:pt x="101" y="25200"/>
                  </a:lnTo>
                  <a:lnTo>
                    <a:pt x="101" y="25668"/>
                  </a:lnTo>
                  <a:lnTo>
                    <a:pt x="1137" y="26704"/>
                  </a:lnTo>
                  <a:lnTo>
                    <a:pt x="268" y="27506"/>
                  </a:lnTo>
                  <a:lnTo>
                    <a:pt x="101" y="27339"/>
                  </a:lnTo>
                  <a:lnTo>
                    <a:pt x="101" y="28107"/>
                  </a:lnTo>
                  <a:lnTo>
                    <a:pt x="1003" y="27339"/>
                  </a:lnTo>
                  <a:lnTo>
                    <a:pt x="4111" y="31182"/>
                  </a:lnTo>
                  <a:cubicBezTo>
                    <a:pt x="4111" y="31182"/>
                    <a:pt x="4111" y="31216"/>
                    <a:pt x="4145" y="31216"/>
                  </a:cubicBezTo>
                  <a:lnTo>
                    <a:pt x="3342" y="31917"/>
                  </a:lnTo>
                  <a:lnTo>
                    <a:pt x="67" y="28843"/>
                  </a:lnTo>
                  <a:lnTo>
                    <a:pt x="67" y="29277"/>
                  </a:lnTo>
                  <a:lnTo>
                    <a:pt x="3109" y="32118"/>
                  </a:lnTo>
                  <a:lnTo>
                    <a:pt x="1437" y="33622"/>
                  </a:lnTo>
                  <a:lnTo>
                    <a:pt x="67" y="32619"/>
                  </a:lnTo>
                  <a:lnTo>
                    <a:pt x="67" y="33054"/>
                  </a:lnTo>
                  <a:lnTo>
                    <a:pt x="1170" y="33856"/>
                  </a:lnTo>
                  <a:lnTo>
                    <a:pt x="67" y="34859"/>
                  </a:lnTo>
                  <a:lnTo>
                    <a:pt x="67" y="35293"/>
                  </a:lnTo>
                  <a:lnTo>
                    <a:pt x="1437" y="34056"/>
                  </a:lnTo>
                  <a:lnTo>
                    <a:pt x="6284" y="40406"/>
                  </a:lnTo>
                  <a:lnTo>
                    <a:pt x="5247" y="41242"/>
                  </a:lnTo>
                  <a:lnTo>
                    <a:pt x="4078" y="39939"/>
                  </a:lnTo>
                  <a:cubicBezTo>
                    <a:pt x="4020" y="39919"/>
                    <a:pt x="3973" y="39900"/>
                    <a:pt x="3925" y="39900"/>
                  </a:cubicBezTo>
                  <a:cubicBezTo>
                    <a:pt x="3889" y="39900"/>
                    <a:pt x="3853" y="39910"/>
                    <a:pt x="3810" y="39939"/>
                  </a:cubicBezTo>
                  <a:cubicBezTo>
                    <a:pt x="3777" y="40039"/>
                    <a:pt x="3744" y="40106"/>
                    <a:pt x="3810" y="40206"/>
                  </a:cubicBezTo>
                  <a:lnTo>
                    <a:pt x="4980" y="41442"/>
                  </a:lnTo>
                  <a:lnTo>
                    <a:pt x="3309" y="42779"/>
                  </a:lnTo>
                  <a:lnTo>
                    <a:pt x="67" y="38902"/>
                  </a:lnTo>
                  <a:lnTo>
                    <a:pt x="67" y="39437"/>
                  </a:lnTo>
                  <a:lnTo>
                    <a:pt x="3075" y="43047"/>
                  </a:lnTo>
                  <a:lnTo>
                    <a:pt x="67" y="45453"/>
                  </a:lnTo>
                  <a:lnTo>
                    <a:pt x="67" y="45887"/>
                  </a:lnTo>
                  <a:lnTo>
                    <a:pt x="3276" y="43281"/>
                  </a:lnTo>
                  <a:lnTo>
                    <a:pt x="6183" y="46790"/>
                  </a:lnTo>
                  <a:cubicBezTo>
                    <a:pt x="6250" y="46823"/>
                    <a:pt x="6284" y="46823"/>
                    <a:pt x="6317" y="46823"/>
                  </a:cubicBezTo>
                  <a:cubicBezTo>
                    <a:pt x="6350" y="46823"/>
                    <a:pt x="6417" y="46823"/>
                    <a:pt x="6451" y="46790"/>
                  </a:cubicBezTo>
                  <a:cubicBezTo>
                    <a:pt x="6517" y="46723"/>
                    <a:pt x="6517" y="46623"/>
                    <a:pt x="6484" y="46556"/>
                  </a:cubicBezTo>
                  <a:lnTo>
                    <a:pt x="3576" y="43047"/>
                  </a:lnTo>
                  <a:lnTo>
                    <a:pt x="6517" y="40640"/>
                  </a:lnTo>
                  <a:lnTo>
                    <a:pt x="9024" y="43916"/>
                  </a:lnTo>
                  <a:lnTo>
                    <a:pt x="12433" y="48561"/>
                  </a:lnTo>
                  <a:cubicBezTo>
                    <a:pt x="12466" y="48595"/>
                    <a:pt x="12500" y="48628"/>
                    <a:pt x="12533" y="48628"/>
                  </a:cubicBezTo>
                  <a:cubicBezTo>
                    <a:pt x="12533" y="48628"/>
                    <a:pt x="12600" y="48628"/>
                    <a:pt x="12634" y="48595"/>
                  </a:cubicBezTo>
                  <a:cubicBezTo>
                    <a:pt x="12700" y="48494"/>
                    <a:pt x="12700" y="48427"/>
                    <a:pt x="12667" y="48327"/>
                  </a:cubicBezTo>
                  <a:lnTo>
                    <a:pt x="9358" y="43815"/>
                  </a:lnTo>
                  <a:lnTo>
                    <a:pt x="14004" y="40640"/>
                  </a:lnTo>
                  <a:lnTo>
                    <a:pt x="17981" y="47091"/>
                  </a:lnTo>
                  <a:cubicBezTo>
                    <a:pt x="17981" y="47124"/>
                    <a:pt x="18048" y="47157"/>
                    <a:pt x="18115" y="47157"/>
                  </a:cubicBezTo>
                  <a:cubicBezTo>
                    <a:pt x="18148" y="47157"/>
                    <a:pt x="18148" y="47124"/>
                    <a:pt x="18181" y="47124"/>
                  </a:cubicBezTo>
                  <a:cubicBezTo>
                    <a:pt x="18282" y="47057"/>
                    <a:pt x="18282" y="46957"/>
                    <a:pt x="18215" y="46890"/>
                  </a:cubicBezTo>
                  <a:lnTo>
                    <a:pt x="14271" y="40473"/>
                  </a:lnTo>
                  <a:lnTo>
                    <a:pt x="18850" y="38602"/>
                  </a:lnTo>
                  <a:lnTo>
                    <a:pt x="20387" y="42479"/>
                  </a:lnTo>
                  <a:lnTo>
                    <a:pt x="21791" y="45988"/>
                  </a:lnTo>
                  <a:cubicBezTo>
                    <a:pt x="21824" y="46088"/>
                    <a:pt x="21858" y="46121"/>
                    <a:pt x="21958" y="46121"/>
                  </a:cubicBezTo>
                  <a:lnTo>
                    <a:pt x="21991" y="46121"/>
                  </a:lnTo>
                  <a:cubicBezTo>
                    <a:pt x="22058" y="46088"/>
                    <a:pt x="22125" y="45988"/>
                    <a:pt x="22058" y="45921"/>
                  </a:cubicBezTo>
                  <a:lnTo>
                    <a:pt x="20788" y="42646"/>
                  </a:lnTo>
                  <a:lnTo>
                    <a:pt x="21791" y="42646"/>
                  </a:lnTo>
                  <a:lnTo>
                    <a:pt x="23161" y="45654"/>
                  </a:lnTo>
                  <a:cubicBezTo>
                    <a:pt x="23195" y="45720"/>
                    <a:pt x="23228" y="45754"/>
                    <a:pt x="23328" y="45754"/>
                  </a:cubicBezTo>
                  <a:lnTo>
                    <a:pt x="23395" y="45754"/>
                  </a:lnTo>
                  <a:cubicBezTo>
                    <a:pt x="23495" y="45720"/>
                    <a:pt x="23529" y="45620"/>
                    <a:pt x="23495" y="45553"/>
                  </a:cubicBezTo>
                  <a:lnTo>
                    <a:pt x="22058" y="42412"/>
                  </a:lnTo>
                  <a:cubicBezTo>
                    <a:pt x="22025" y="42378"/>
                    <a:pt x="21991" y="42311"/>
                    <a:pt x="21891" y="42311"/>
                  </a:cubicBezTo>
                  <a:lnTo>
                    <a:pt x="20655" y="42311"/>
                  </a:lnTo>
                  <a:lnTo>
                    <a:pt x="19151" y="38535"/>
                  </a:lnTo>
                  <a:lnTo>
                    <a:pt x="21457" y="37566"/>
                  </a:lnTo>
                  <a:lnTo>
                    <a:pt x="24899" y="45152"/>
                  </a:lnTo>
                  <a:cubicBezTo>
                    <a:pt x="24966" y="45219"/>
                    <a:pt x="24999" y="45252"/>
                    <a:pt x="25066" y="45252"/>
                  </a:cubicBezTo>
                  <a:lnTo>
                    <a:pt x="25166" y="45252"/>
                  </a:lnTo>
                  <a:cubicBezTo>
                    <a:pt x="25233" y="45219"/>
                    <a:pt x="25300" y="45119"/>
                    <a:pt x="25233" y="45052"/>
                  </a:cubicBezTo>
                  <a:lnTo>
                    <a:pt x="21791" y="37432"/>
                  </a:lnTo>
                  <a:lnTo>
                    <a:pt x="23061" y="36897"/>
                  </a:lnTo>
                  <a:lnTo>
                    <a:pt x="27071" y="35560"/>
                  </a:lnTo>
                  <a:lnTo>
                    <a:pt x="29745" y="43782"/>
                  </a:lnTo>
                  <a:cubicBezTo>
                    <a:pt x="29812" y="43882"/>
                    <a:pt x="29845" y="43916"/>
                    <a:pt x="29912" y="43916"/>
                  </a:cubicBezTo>
                  <a:lnTo>
                    <a:pt x="29979" y="43916"/>
                  </a:lnTo>
                  <a:cubicBezTo>
                    <a:pt x="30079" y="43882"/>
                    <a:pt x="30146" y="43782"/>
                    <a:pt x="30079" y="43715"/>
                  </a:cubicBezTo>
                  <a:lnTo>
                    <a:pt x="27406" y="35460"/>
                  </a:lnTo>
                  <a:lnTo>
                    <a:pt x="31483" y="34090"/>
                  </a:lnTo>
                  <a:lnTo>
                    <a:pt x="34157" y="42545"/>
                  </a:lnTo>
                  <a:cubicBezTo>
                    <a:pt x="34190" y="42612"/>
                    <a:pt x="34224" y="42646"/>
                    <a:pt x="34324" y="42646"/>
                  </a:cubicBezTo>
                  <a:lnTo>
                    <a:pt x="34357" y="42646"/>
                  </a:lnTo>
                  <a:cubicBezTo>
                    <a:pt x="34424" y="42612"/>
                    <a:pt x="34524" y="42545"/>
                    <a:pt x="34491" y="42445"/>
                  </a:cubicBezTo>
                  <a:lnTo>
                    <a:pt x="31817" y="34023"/>
                  </a:lnTo>
                  <a:lnTo>
                    <a:pt x="35326" y="32786"/>
                  </a:lnTo>
                  <a:lnTo>
                    <a:pt x="36362" y="33689"/>
                  </a:lnTo>
                  <a:lnTo>
                    <a:pt x="38669" y="41242"/>
                  </a:lnTo>
                  <a:lnTo>
                    <a:pt x="43849" y="50967"/>
                  </a:lnTo>
                  <a:lnTo>
                    <a:pt x="33221" y="42712"/>
                  </a:lnTo>
                  <a:cubicBezTo>
                    <a:pt x="33204" y="42679"/>
                    <a:pt x="33162" y="42662"/>
                    <a:pt x="33121" y="42662"/>
                  </a:cubicBezTo>
                  <a:cubicBezTo>
                    <a:pt x="33079" y="42662"/>
                    <a:pt x="33037" y="42679"/>
                    <a:pt x="33020" y="42712"/>
                  </a:cubicBezTo>
                  <a:cubicBezTo>
                    <a:pt x="32920" y="42746"/>
                    <a:pt x="32920" y="42813"/>
                    <a:pt x="32987" y="42913"/>
                  </a:cubicBezTo>
                  <a:lnTo>
                    <a:pt x="41676" y="56315"/>
                  </a:lnTo>
                  <a:lnTo>
                    <a:pt x="32419" y="73995"/>
                  </a:lnTo>
                  <a:cubicBezTo>
                    <a:pt x="32385" y="73961"/>
                    <a:pt x="32352" y="73961"/>
                    <a:pt x="32319" y="73961"/>
                  </a:cubicBezTo>
                  <a:lnTo>
                    <a:pt x="23529" y="74964"/>
                  </a:lnTo>
                  <a:lnTo>
                    <a:pt x="25233" y="66341"/>
                  </a:lnTo>
                  <a:lnTo>
                    <a:pt x="34324" y="63367"/>
                  </a:lnTo>
                  <a:cubicBezTo>
                    <a:pt x="34424" y="63333"/>
                    <a:pt x="34491" y="63233"/>
                    <a:pt x="34424" y="63166"/>
                  </a:cubicBezTo>
                  <a:cubicBezTo>
                    <a:pt x="34399" y="63064"/>
                    <a:pt x="34353" y="63020"/>
                    <a:pt x="34289" y="63020"/>
                  </a:cubicBezTo>
                  <a:cubicBezTo>
                    <a:pt x="34269" y="63020"/>
                    <a:pt x="34247" y="63025"/>
                    <a:pt x="34224" y="63032"/>
                  </a:cubicBezTo>
                  <a:lnTo>
                    <a:pt x="25066" y="66007"/>
                  </a:lnTo>
                  <a:cubicBezTo>
                    <a:pt x="24999" y="66007"/>
                    <a:pt x="24966" y="66074"/>
                    <a:pt x="24966" y="66141"/>
                  </a:cubicBezTo>
                  <a:lnTo>
                    <a:pt x="23195" y="74964"/>
                  </a:lnTo>
                  <a:lnTo>
                    <a:pt x="21691" y="75131"/>
                  </a:lnTo>
                  <a:lnTo>
                    <a:pt x="20688" y="71555"/>
                  </a:lnTo>
                  <a:lnTo>
                    <a:pt x="15374" y="59757"/>
                  </a:lnTo>
                  <a:lnTo>
                    <a:pt x="31717" y="55914"/>
                  </a:lnTo>
                  <a:cubicBezTo>
                    <a:pt x="31817" y="55847"/>
                    <a:pt x="31884" y="55780"/>
                    <a:pt x="31851" y="55680"/>
                  </a:cubicBezTo>
                  <a:cubicBezTo>
                    <a:pt x="31825" y="55629"/>
                    <a:pt x="31760" y="55558"/>
                    <a:pt x="31701" y="55558"/>
                  </a:cubicBezTo>
                  <a:cubicBezTo>
                    <a:pt x="31683" y="55558"/>
                    <a:pt x="31666" y="55564"/>
                    <a:pt x="31650" y="55580"/>
                  </a:cubicBezTo>
                  <a:lnTo>
                    <a:pt x="15207" y="59456"/>
                  </a:lnTo>
                  <a:lnTo>
                    <a:pt x="12500" y="53340"/>
                  </a:lnTo>
                  <a:lnTo>
                    <a:pt x="14839" y="51669"/>
                  </a:lnTo>
                  <a:cubicBezTo>
                    <a:pt x="14940" y="51602"/>
                    <a:pt x="14940" y="51502"/>
                    <a:pt x="14873" y="51435"/>
                  </a:cubicBezTo>
                  <a:cubicBezTo>
                    <a:pt x="14836" y="51380"/>
                    <a:pt x="14789" y="51355"/>
                    <a:pt x="14743" y="51355"/>
                  </a:cubicBezTo>
                  <a:cubicBezTo>
                    <a:pt x="14706" y="51355"/>
                    <a:pt x="14669" y="51372"/>
                    <a:pt x="14639" y="51402"/>
                  </a:cubicBezTo>
                  <a:lnTo>
                    <a:pt x="401" y="61529"/>
                  </a:lnTo>
                  <a:lnTo>
                    <a:pt x="0" y="61829"/>
                  </a:lnTo>
                  <a:lnTo>
                    <a:pt x="0" y="62264"/>
                  </a:lnTo>
                  <a:lnTo>
                    <a:pt x="468" y="61896"/>
                  </a:lnTo>
                  <a:lnTo>
                    <a:pt x="5949" y="69349"/>
                  </a:lnTo>
                  <a:lnTo>
                    <a:pt x="0" y="69583"/>
                  </a:lnTo>
                  <a:lnTo>
                    <a:pt x="0" y="70853"/>
                  </a:lnTo>
                  <a:lnTo>
                    <a:pt x="335" y="73393"/>
                  </a:lnTo>
                  <a:lnTo>
                    <a:pt x="0" y="73694"/>
                  </a:lnTo>
                  <a:lnTo>
                    <a:pt x="0" y="74162"/>
                  </a:lnTo>
                  <a:lnTo>
                    <a:pt x="602" y="73594"/>
                  </a:lnTo>
                  <a:lnTo>
                    <a:pt x="6417" y="73159"/>
                  </a:lnTo>
                  <a:lnTo>
                    <a:pt x="8757" y="75432"/>
                  </a:lnTo>
                  <a:lnTo>
                    <a:pt x="0" y="75699"/>
                  </a:lnTo>
                  <a:lnTo>
                    <a:pt x="0" y="76033"/>
                  </a:lnTo>
                  <a:lnTo>
                    <a:pt x="9158" y="75766"/>
                  </a:lnTo>
                  <a:lnTo>
                    <a:pt x="21557" y="75432"/>
                  </a:lnTo>
                  <a:lnTo>
                    <a:pt x="23161" y="75265"/>
                  </a:lnTo>
                  <a:lnTo>
                    <a:pt x="23997" y="81013"/>
                  </a:lnTo>
                  <a:lnTo>
                    <a:pt x="21858" y="81080"/>
                  </a:lnTo>
                  <a:lnTo>
                    <a:pt x="9492" y="82885"/>
                  </a:lnTo>
                  <a:cubicBezTo>
                    <a:pt x="9425" y="82918"/>
                    <a:pt x="9358" y="83018"/>
                    <a:pt x="9358" y="83085"/>
                  </a:cubicBezTo>
                  <a:cubicBezTo>
                    <a:pt x="9425" y="83185"/>
                    <a:pt x="9492" y="83219"/>
                    <a:pt x="9592" y="83219"/>
                  </a:cubicBezTo>
                  <a:lnTo>
                    <a:pt x="19284" y="81815"/>
                  </a:lnTo>
                  <a:lnTo>
                    <a:pt x="20354" y="88399"/>
                  </a:lnTo>
                  <a:cubicBezTo>
                    <a:pt x="20354" y="88466"/>
                    <a:pt x="20421" y="88533"/>
                    <a:pt x="20521" y="88533"/>
                  </a:cubicBezTo>
                  <a:lnTo>
                    <a:pt x="20554" y="88533"/>
                  </a:lnTo>
                  <a:cubicBezTo>
                    <a:pt x="20655" y="88466"/>
                    <a:pt x="20688" y="88399"/>
                    <a:pt x="20688" y="88332"/>
                  </a:cubicBezTo>
                  <a:lnTo>
                    <a:pt x="19919" y="83586"/>
                  </a:lnTo>
                  <a:lnTo>
                    <a:pt x="23362" y="83085"/>
                  </a:lnTo>
                  <a:cubicBezTo>
                    <a:pt x="23429" y="83052"/>
                    <a:pt x="23495" y="82951"/>
                    <a:pt x="23495" y="82885"/>
                  </a:cubicBezTo>
                  <a:cubicBezTo>
                    <a:pt x="23429" y="82784"/>
                    <a:pt x="23362" y="82751"/>
                    <a:pt x="23261" y="82751"/>
                  </a:cubicBezTo>
                  <a:lnTo>
                    <a:pt x="19852" y="83252"/>
                  </a:lnTo>
                  <a:lnTo>
                    <a:pt x="19585" y="81681"/>
                  </a:lnTo>
                  <a:lnTo>
                    <a:pt x="21891" y="81347"/>
                  </a:lnTo>
                  <a:lnTo>
                    <a:pt x="24030" y="81247"/>
                  </a:lnTo>
                  <a:lnTo>
                    <a:pt x="24565" y="84890"/>
                  </a:lnTo>
                  <a:cubicBezTo>
                    <a:pt x="24565" y="84957"/>
                    <a:pt x="24665" y="85024"/>
                    <a:pt x="24732" y="85024"/>
                  </a:cubicBezTo>
                  <a:lnTo>
                    <a:pt x="24765" y="85024"/>
                  </a:lnTo>
                  <a:cubicBezTo>
                    <a:pt x="24866" y="84957"/>
                    <a:pt x="24899" y="84890"/>
                    <a:pt x="24899" y="84790"/>
                  </a:cubicBezTo>
                  <a:lnTo>
                    <a:pt x="24364" y="81214"/>
                  </a:lnTo>
                  <a:lnTo>
                    <a:pt x="36964" y="80612"/>
                  </a:lnTo>
                  <a:lnTo>
                    <a:pt x="42077" y="83553"/>
                  </a:lnTo>
                  <a:lnTo>
                    <a:pt x="45720" y="87597"/>
                  </a:lnTo>
                  <a:lnTo>
                    <a:pt x="46121" y="87564"/>
                  </a:lnTo>
                  <a:lnTo>
                    <a:pt x="45219" y="86527"/>
                  </a:lnTo>
                  <a:lnTo>
                    <a:pt x="51569" y="86527"/>
                  </a:lnTo>
                  <a:cubicBezTo>
                    <a:pt x="51636" y="86527"/>
                    <a:pt x="51736" y="86427"/>
                    <a:pt x="51736" y="86360"/>
                  </a:cubicBezTo>
                  <a:cubicBezTo>
                    <a:pt x="51736" y="86260"/>
                    <a:pt x="51636" y="86193"/>
                    <a:pt x="51569" y="86193"/>
                  </a:cubicBezTo>
                  <a:lnTo>
                    <a:pt x="44918" y="86193"/>
                  </a:lnTo>
                  <a:lnTo>
                    <a:pt x="42311" y="83252"/>
                  </a:lnTo>
                  <a:cubicBezTo>
                    <a:pt x="42311" y="83219"/>
                    <a:pt x="42278" y="83219"/>
                    <a:pt x="42278" y="83219"/>
                  </a:cubicBezTo>
                  <a:lnTo>
                    <a:pt x="37098" y="80244"/>
                  </a:lnTo>
                  <a:cubicBezTo>
                    <a:pt x="37098" y="80211"/>
                    <a:pt x="37064" y="80211"/>
                    <a:pt x="37031" y="80211"/>
                  </a:cubicBezTo>
                  <a:lnTo>
                    <a:pt x="30447" y="80512"/>
                  </a:lnTo>
                  <a:lnTo>
                    <a:pt x="30447" y="78172"/>
                  </a:lnTo>
                  <a:lnTo>
                    <a:pt x="33187" y="72925"/>
                  </a:lnTo>
                  <a:lnTo>
                    <a:pt x="37365" y="71922"/>
                  </a:lnTo>
                  <a:cubicBezTo>
                    <a:pt x="37432" y="71889"/>
                    <a:pt x="37532" y="71822"/>
                    <a:pt x="37465" y="71722"/>
                  </a:cubicBezTo>
                  <a:cubicBezTo>
                    <a:pt x="37437" y="71664"/>
                    <a:pt x="37383" y="71582"/>
                    <a:pt x="37304" y="71582"/>
                  </a:cubicBezTo>
                  <a:cubicBezTo>
                    <a:pt x="37292" y="71582"/>
                    <a:pt x="37279" y="71584"/>
                    <a:pt x="37265" y="71588"/>
                  </a:cubicBezTo>
                  <a:lnTo>
                    <a:pt x="33388" y="72524"/>
                  </a:lnTo>
                  <a:lnTo>
                    <a:pt x="44250" y="51703"/>
                  </a:lnTo>
                  <a:lnTo>
                    <a:pt x="46823" y="59189"/>
                  </a:lnTo>
                  <a:lnTo>
                    <a:pt x="41242" y="60392"/>
                  </a:lnTo>
                  <a:cubicBezTo>
                    <a:pt x="41142" y="60459"/>
                    <a:pt x="41108" y="60526"/>
                    <a:pt x="41108" y="60626"/>
                  </a:cubicBezTo>
                  <a:cubicBezTo>
                    <a:pt x="41108" y="60693"/>
                    <a:pt x="41209" y="60726"/>
                    <a:pt x="41275" y="60726"/>
                  </a:cubicBezTo>
                  <a:lnTo>
                    <a:pt x="41309" y="60726"/>
                  </a:lnTo>
                  <a:lnTo>
                    <a:pt x="46957" y="59523"/>
                  </a:lnTo>
                  <a:cubicBezTo>
                    <a:pt x="46990" y="59557"/>
                    <a:pt x="47057" y="59557"/>
                    <a:pt x="47091" y="59557"/>
                  </a:cubicBezTo>
                  <a:lnTo>
                    <a:pt x="47124" y="59557"/>
                  </a:lnTo>
                  <a:cubicBezTo>
                    <a:pt x="47157" y="59557"/>
                    <a:pt x="47224" y="59523"/>
                    <a:pt x="47224" y="59490"/>
                  </a:cubicBezTo>
                  <a:lnTo>
                    <a:pt x="52906" y="58220"/>
                  </a:lnTo>
                  <a:lnTo>
                    <a:pt x="61462" y="57952"/>
                  </a:lnTo>
                  <a:cubicBezTo>
                    <a:pt x="61529" y="57952"/>
                    <a:pt x="61629" y="57852"/>
                    <a:pt x="61629" y="57785"/>
                  </a:cubicBezTo>
                  <a:cubicBezTo>
                    <a:pt x="61629" y="57685"/>
                    <a:pt x="61529" y="57618"/>
                    <a:pt x="61462" y="57618"/>
                  </a:cubicBezTo>
                  <a:lnTo>
                    <a:pt x="52939" y="57886"/>
                  </a:lnTo>
                  <a:lnTo>
                    <a:pt x="46589" y="52939"/>
                  </a:lnTo>
                  <a:lnTo>
                    <a:pt x="53307" y="51502"/>
                  </a:lnTo>
                  <a:cubicBezTo>
                    <a:pt x="53407" y="51469"/>
                    <a:pt x="53441" y="51369"/>
                    <a:pt x="53441" y="51302"/>
                  </a:cubicBezTo>
                  <a:cubicBezTo>
                    <a:pt x="53407" y="51201"/>
                    <a:pt x="53307" y="51168"/>
                    <a:pt x="53240" y="51168"/>
                  </a:cubicBezTo>
                  <a:lnTo>
                    <a:pt x="46222" y="52672"/>
                  </a:lnTo>
                  <a:lnTo>
                    <a:pt x="44450" y="51302"/>
                  </a:lnTo>
                  <a:lnTo>
                    <a:pt x="52070" y="36730"/>
                  </a:lnTo>
                  <a:cubicBezTo>
                    <a:pt x="52104" y="36630"/>
                    <a:pt x="52070" y="36563"/>
                    <a:pt x="51970" y="36496"/>
                  </a:cubicBezTo>
                  <a:cubicBezTo>
                    <a:pt x="51962" y="36488"/>
                    <a:pt x="51947" y="36484"/>
                    <a:pt x="51929" y="36484"/>
                  </a:cubicBezTo>
                  <a:cubicBezTo>
                    <a:pt x="51876" y="36484"/>
                    <a:pt x="51795" y="36521"/>
                    <a:pt x="51770" y="36596"/>
                  </a:cubicBezTo>
                  <a:lnTo>
                    <a:pt x="48795" y="42311"/>
                  </a:lnTo>
                  <a:lnTo>
                    <a:pt x="43114" y="44116"/>
                  </a:lnTo>
                  <a:lnTo>
                    <a:pt x="42378" y="39838"/>
                  </a:lnTo>
                  <a:cubicBezTo>
                    <a:pt x="42311" y="39771"/>
                    <a:pt x="42245" y="39738"/>
                    <a:pt x="42144" y="39738"/>
                  </a:cubicBezTo>
                  <a:cubicBezTo>
                    <a:pt x="42077" y="39771"/>
                    <a:pt x="42044" y="39838"/>
                    <a:pt x="42044" y="39939"/>
                  </a:cubicBezTo>
                  <a:lnTo>
                    <a:pt x="43916" y="50366"/>
                  </a:lnTo>
                  <a:lnTo>
                    <a:pt x="43916" y="50366"/>
                  </a:lnTo>
                  <a:lnTo>
                    <a:pt x="38869" y="40908"/>
                  </a:lnTo>
                  <a:lnTo>
                    <a:pt x="36730" y="33889"/>
                  </a:lnTo>
                  <a:lnTo>
                    <a:pt x="43548" y="39604"/>
                  </a:lnTo>
                  <a:cubicBezTo>
                    <a:pt x="43581" y="39638"/>
                    <a:pt x="43615" y="39638"/>
                    <a:pt x="43648" y="39638"/>
                  </a:cubicBezTo>
                  <a:cubicBezTo>
                    <a:pt x="43715" y="39638"/>
                    <a:pt x="43749" y="39638"/>
                    <a:pt x="43782" y="39604"/>
                  </a:cubicBezTo>
                  <a:cubicBezTo>
                    <a:pt x="43815" y="39504"/>
                    <a:pt x="43815" y="39404"/>
                    <a:pt x="43749" y="39337"/>
                  </a:cubicBezTo>
                  <a:lnTo>
                    <a:pt x="41409" y="37399"/>
                  </a:lnTo>
                  <a:lnTo>
                    <a:pt x="40807" y="35059"/>
                  </a:lnTo>
                  <a:lnTo>
                    <a:pt x="44918" y="33923"/>
                  </a:lnTo>
                  <a:lnTo>
                    <a:pt x="46890" y="38468"/>
                  </a:lnTo>
                  <a:cubicBezTo>
                    <a:pt x="46924" y="38501"/>
                    <a:pt x="46957" y="38568"/>
                    <a:pt x="47057" y="38568"/>
                  </a:cubicBezTo>
                  <a:lnTo>
                    <a:pt x="47124" y="38568"/>
                  </a:lnTo>
                  <a:cubicBezTo>
                    <a:pt x="47224" y="38501"/>
                    <a:pt x="47258" y="38435"/>
                    <a:pt x="47224" y="38334"/>
                  </a:cubicBezTo>
                  <a:lnTo>
                    <a:pt x="43214" y="29110"/>
                  </a:lnTo>
                  <a:lnTo>
                    <a:pt x="44150" y="28208"/>
                  </a:lnTo>
                  <a:lnTo>
                    <a:pt x="45085" y="27305"/>
                  </a:lnTo>
                  <a:lnTo>
                    <a:pt x="48327" y="38067"/>
                  </a:lnTo>
                  <a:cubicBezTo>
                    <a:pt x="48394" y="38134"/>
                    <a:pt x="48427" y="38167"/>
                    <a:pt x="48494" y="38167"/>
                  </a:cubicBezTo>
                  <a:lnTo>
                    <a:pt x="48561" y="38167"/>
                  </a:lnTo>
                  <a:cubicBezTo>
                    <a:pt x="48628" y="38134"/>
                    <a:pt x="48728" y="38067"/>
                    <a:pt x="48661" y="37967"/>
                  </a:cubicBezTo>
                  <a:lnTo>
                    <a:pt x="45386" y="27071"/>
                  </a:lnTo>
                  <a:lnTo>
                    <a:pt x="46456" y="26035"/>
                  </a:lnTo>
                  <a:lnTo>
                    <a:pt x="53173" y="36396"/>
                  </a:lnTo>
                  <a:cubicBezTo>
                    <a:pt x="53173" y="36429"/>
                    <a:pt x="53274" y="36463"/>
                    <a:pt x="53307" y="36463"/>
                  </a:cubicBezTo>
                  <a:cubicBezTo>
                    <a:pt x="53340" y="36463"/>
                    <a:pt x="53340" y="36429"/>
                    <a:pt x="53407" y="36429"/>
                  </a:cubicBezTo>
                  <a:cubicBezTo>
                    <a:pt x="53474" y="36362"/>
                    <a:pt x="53474" y="36262"/>
                    <a:pt x="53441" y="36195"/>
                  </a:cubicBezTo>
                  <a:lnTo>
                    <a:pt x="46656" y="25735"/>
                  </a:lnTo>
                  <a:lnTo>
                    <a:pt x="55914" y="16744"/>
                  </a:lnTo>
                  <a:lnTo>
                    <a:pt x="56749" y="18582"/>
                  </a:lnTo>
                  <a:lnTo>
                    <a:pt x="56783" y="18649"/>
                  </a:lnTo>
                  <a:lnTo>
                    <a:pt x="59657" y="21858"/>
                  </a:lnTo>
                  <a:lnTo>
                    <a:pt x="55947" y="25567"/>
                  </a:lnTo>
                  <a:lnTo>
                    <a:pt x="52438" y="25969"/>
                  </a:lnTo>
                  <a:lnTo>
                    <a:pt x="52438" y="25969"/>
                  </a:lnTo>
                  <a:lnTo>
                    <a:pt x="55245" y="23529"/>
                  </a:lnTo>
                  <a:cubicBezTo>
                    <a:pt x="55279" y="23429"/>
                    <a:pt x="55279" y="23362"/>
                    <a:pt x="55245" y="23261"/>
                  </a:cubicBezTo>
                  <a:cubicBezTo>
                    <a:pt x="55195" y="23245"/>
                    <a:pt x="55153" y="23236"/>
                    <a:pt x="55112" y="23236"/>
                  </a:cubicBezTo>
                  <a:cubicBezTo>
                    <a:pt x="55070" y="23236"/>
                    <a:pt x="55028" y="23245"/>
                    <a:pt x="54978" y="23261"/>
                  </a:cubicBezTo>
                  <a:lnTo>
                    <a:pt x="51770" y="26102"/>
                  </a:lnTo>
                  <a:cubicBezTo>
                    <a:pt x="51736" y="26169"/>
                    <a:pt x="51669" y="26236"/>
                    <a:pt x="51736" y="26336"/>
                  </a:cubicBezTo>
                  <a:cubicBezTo>
                    <a:pt x="51770" y="26370"/>
                    <a:pt x="51803" y="26403"/>
                    <a:pt x="51903" y="26403"/>
                  </a:cubicBezTo>
                  <a:lnTo>
                    <a:pt x="55981" y="25902"/>
                  </a:lnTo>
                  <a:cubicBezTo>
                    <a:pt x="56014" y="25902"/>
                    <a:pt x="56014" y="25902"/>
                    <a:pt x="56081" y="25868"/>
                  </a:cubicBezTo>
                  <a:lnTo>
                    <a:pt x="59824" y="22092"/>
                  </a:lnTo>
                  <a:lnTo>
                    <a:pt x="61361" y="23863"/>
                  </a:lnTo>
                  <a:lnTo>
                    <a:pt x="61495" y="27539"/>
                  </a:lnTo>
                  <a:lnTo>
                    <a:pt x="60259" y="26737"/>
                  </a:lnTo>
                  <a:cubicBezTo>
                    <a:pt x="60239" y="26727"/>
                    <a:pt x="60217" y="26723"/>
                    <a:pt x="60193" y="26723"/>
                  </a:cubicBezTo>
                  <a:cubicBezTo>
                    <a:pt x="60136" y="26723"/>
                    <a:pt x="60072" y="26747"/>
                    <a:pt x="60025" y="26771"/>
                  </a:cubicBezTo>
                  <a:lnTo>
                    <a:pt x="58153" y="28843"/>
                  </a:lnTo>
                  <a:lnTo>
                    <a:pt x="56081" y="26771"/>
                  </a:lnTo>
                  <a:cubicBezTo>
                    <a:pt x="56023" y="26751"/>
                    <a:pt x="55976" y="26732"/>
                    <a:pt x="55928" y="26732"/>
                  </a:cubicBezTo>
                  <a:cubicBezTo>
                    <a:pt x="55892" y="26732"/>
                    <a:pt x="55856" y="26742"/>
                    <a:pt x="55814" y="26771"/>
                  </a:cubicBezTo>
                  <a:lnTo>
                    <a:pt x="52772" y="29712"/>
                  </a:lnTo>
                  <a:cubicBezTo>
                    <a:pt x="52739" y="29779"/>
                    <a:pt x="52672" y="29879"/>
                    <a:pt x="52772" y="29946"/>
                  </a:cubicBezTo>
                  <a:cubicBezTo>
                    <a:pt x="52806" y="29979"/>
                    <a:pt x="52839" y="29979"/>
                    <a:pt x="52906" y="29979"/>
                  </a:cubicBezTo>
                  <a:cubicBezTo>
                    <a:pt x="52939" y="29979"/>
                    <a:pt x="52973" y="29979"/>
                    <a:pt x="53006" y="29946"/>
                  </a:cubicBezTo>
                  <a:lnTo>
                    <a:pt x="55947" y="27172"/>
                  </a:lnTo>
                  <a:lnTo>
                    <a:pt x="58086" y="29244"/>
                  </a:lnTo>
                  <a:cubicBezTo>
                    <a:pt x="58120" y="29277"/>
                    <a:pt x="58153" y="29277"/>
                    <a:pt x="58186" y="29277"/>
                  </a:cubicBezTo>
                  <a:cubicBezTo>
                    <a:pt x="58253" y="29277"/>
                    <a:pt x="58287" y="29277"/>
                    <a:pt x="58320" y="29244"/>
                  </a:cubicBezTo>
                  <a:lnTo>
                    <a:pt x="60259" y="27172"/>
                  </a:lnTo>
                  <a:lnTo>
                    <a:pt x="61595" y="28041"/>
                  </a:lnTo>
                  <a:lnTo>
                    <a:pt x="61662" y="29879"/>
                  </a:lnTo>
                  <a:cubicBezTo>
                    <a:pt x="61662" y="29946"/>
                    <a:pt x="61762" y="30046"/>
                    <a:pt x="61829" y="30046"/>
                  </a:cubicBezTo>
                  <a:cubicBezTo>
                    <a:pt x="61930" y="30046"/>
                    <a:pt x="61996" y="29946"/>
                    <a:pt x="61996" y="29879"/>
                  </a:cubicBezTo>
                  <a:lnTo>
                    <a:pt x="61762" y="23863"/>
                  </a:lnTo>
                  <a:cubicBezTo>
                    <a:pt x="61762" y="23796"/>
                    <a:pt x="61762" y="23763"/>
                    <a:pt x="61696" y="23729"/>
                  </a:cubicBezTo>
                  <a:lnTo>
                    <a:pt x="57017" y="18449"/>
                  </a:lnTo>
                  <a:lnTo>
                    <a:pt x="56148" y="16544"/>
                  </a:lnTo>
                  <a:lnTo>
                    <a:pt x="59122" y="13670"/>
                  </a:lnTo>
                  <a:cubicBezTo>
                    <a:pt x="59156" y="13603"/>
                    <a:pt x="59156" y="13536"/>
                    <a:pt x="59122" y="13436"/>
                  </a:cubicBezTo>
                  <a:lnTo>
                    <a:pt x="56950" y="10394"/>
                  </a:lnTo>
                  <a:lnTo>
                    <a:pt x="55078" y="7754"/>
                  </a:lnTo>
                  <a:lnTo>
                    <a:pt x="55814" y="7821"/>
                  </a:lnTo>
                  <a:lnTo>
                    <a:pt x="58287" y="10495"/>
                  </a:lnTo>
                  <a:cubicBezTo>
                    <a:pt x="58287" y="10561"/>
                    <a:pt x="58287" y="10595"/>
                    <a:pt x="58320" y="10662"/>
                  </a:cubicBezTo>
                  <a:cubicBezTo>
                    <a:pt x="58354" y="10695"/>
                    <a:pt x="58420" y="10695"/>
                    <a:pt x="58454" y="10695"/>
                  </a:cubicBezTo>
                  <a:lnTo>
                    <a:pt x="58487" y="10695"/>
                  </a:lnTo>
                  <a:lnTo>
                    <a:pt x="60359" y="12734"/>
                  </a:lnTo>
                  <a:cubicBezTo>
                    <a:pt x="60420" y="12754"/>
                    <a:pt x="60468" y="12787"/>
                    <a:pt x="60520" y="12787"/>
                  </a:cubicBezTo>
                  <a:cubicBezTo>
                    <a:pt x="60553" y="12787"/>
                    <a:pt x="60587" y="12773"/>
                    <a:pt x="60626" y="12734"/>
                  </a:cubicBezTo>
                  <a:cubicBezTo>
                    <a:pt x="60660" y="12667"/>
                    <a:pt x="60693" y="12567"/>
                    <a:pt x="60626" y="12500"/>
                  </a:cubicBezTo>
                  <a:lnTo>
                    <a:pt x="58755" y="10428"/>
                  </a:lnTo>
                  <a:lnTo>
                    <a:pt x="59356" y="9826"/>
                  </a:lnTo>
                  <a:lnTo>
                    <a:pt x="61930" y="12433"/>
                  </a:lnTo>
                  <a:lnTo>
                    <a:pt x="59456" y="14873"/>
                  </a:lnTo>
                  <a:cubicBezTo>
                    <a:pt x="59423" y="14906"/>
                    <a:pt x="59423" y="14973"/>
                    <a:pt x="59423" y="15006"/>
                  </a:cubicBezTo>
                  <a:cubicBezTo>
                    <a:pt x="59423" y="15040"/>
                    <a:pt x="59423" y="15073"/>
                    <a:pt x="59456" y="15140"/>
                  </a:cubicBezTo>
                  <a:lnTo>
                    <a:pt x="67611" y="22994"/>
                  </a:lnTo>
                  <a:cubicBezTo>
                    <a:pt x="67645" y="23027"/>
                    <a:pt x="67678" y="23027"/>
                    <a:pt x="67711" y="23027"/>
                  </a:cubicBezTo>
                  <a:cubicBezTo>
                    <a:pt x="67778" y="23027"/>
                    <a:pt x="67812" y="23027"/>
                    <a:pt x="67845" y="22994"/>
                  </a:cubicBezTo>
                  <a:cubicBezTo>
                    <a:pt x="67945" y="22894"/>
                    <a:pt x="67945" y="22827"/>
                    <a:pt x="67845" y="22727"/>
                  </a:cubicBezTo>
                  <a:lnTo>
                    <a:pt x="59824" y="15006"/>
                  </a:lnTo>
                  <a:lnTo>
                    <a:pt x="60660" y="14171"/>
                  </a:lnTo>
                  <a:lnTo>
                    <a:pt x="68380" y="21891"/>
                  </a:lnTo>
                  <a:cubicBezTo>
                    <a:pt x="68447" y="21925"/>
                    <a:pt x="68480" y="21925"/>
                    <a:pt x="68514" y="21925"/>
                  </a:cubicBezTo>
                  <a:cubicBezTo>
                    <a:pt x="68547" y="21925"/>
                    <a:pt x="68614" y="21925"/>
                    <a:pt x="68647" y="21891"/>
                  </a:cubicBezTo>
                  <a:cubicBezTo>
                    <a:pt x="68714" y="21824"/>
                    <a:pt x="68714" y="21724"/>
                    <a:pt x="68647" y="21657"/>
                  </a:cubicBezTo>
                  <a:lnTo>
                    <a:pt x="60927" y="13904"/>
                  </a:lnTo>
                  <a:lnTo>
                    <a:pt x="62164" y="12667"/>
                  </a:lnTo>
                  <a:lnTo>
                    <a:pt x="69550" y="20320"/>
                  </a:lnTo>
                  <a:cubicBezTo>
                    <a:pt x="69616" y="20354"/>
                    <a:pt x="69650" y="20354"/>
                    <a:pt x="69683" y="20354"/>
                  </a:cubicBezTo>
                  <a:cubicBezTo>
                    <a:pt x="69717" y="20354"/>
                    <a:pt x="69784" y="20354"/>
                    <a:pt x="69817" y="20320"/>
                  </a:cubicBezTo>
                  <a:lnTo>
                    <a:pt x="72658" y="17480"/>
                  </a:lnTo>
                  <a:cubicBezTo>
                    <a:pt x="72725" y="17379"/>
                    <a:pt x="72725" y="17312"/>
                    <a:pt x="72658" y="17212"/>
                  </a:cubicBezTo>
                  <a:lnTo>
                    <a:pt x="71622" y="16176"/>
                  </a:lnTo>
                  <a:lnTo>
                    <a:pt x="70853" y="14371"/>
                  </a:lnTo>
                  <a:lnTo>
                    <a:pt x="71789" y="14071"/>
                  </a:lnTo>
                  <a:cubicBezTo>
                    <a:pt x="71856" y="14037"/>
                    <a:pt x="71889" y="13970"/>
                    <a:pt x="71889" y="13870"/>
                  </a:cubicBezTo>
                  <a:lnTo>
                    <a:pt x="71354" y="11029"/>
                  </a:lnTo>
                  <a:cubicBezTo>
                    <a:pt x="71321" y="10962"/>
                    <a:pt x="71221" y="10896"/>
                    <a:pt x="71154" y="10896"/>
                  </a:cubicBezTo>
                  <a:cubicBezTo>
                    <a:pt x="71054" y="10962"/>
                    <a:pt x="71020" y="11029"/>
                    <a:pt x="71020" y="11130"/>
                  </a:cubicBezTo>
                  <a:lnTo>
                    <a:pt x="71521" y="13837"/>
                  </a:lnTo>
                  <a:lnTo>
                    <a:pt x="70719" y="14071"/>
                  </a:lnTo>
                  <a:lnTo>
                    <a:pt x="68146" y="7787"/>
                  </a:lnTo>
                  <a:cubicBezTo>
                    <a:pt x="68313" y="7687"/>
                    <a:pt x="68480" y="7654"/>
                    <a:pt x="68681" y="7554"/>
                  </a:cubicBezTo>
                  <a:cubicBezTo>
                    <a:pt x="69616" y="7286"/>
                    <a:pt x="70619" y="6952"/>
                    <a:pt x="70419" y="5849"/>
                  </a:cubicBezTo>
                  <a:cubicBezTo>
                    <a:pt x="70251" y="5014"/>
                    <a:pt x="68647" y="3643"/>
                    <a:pt x="67611" y="2841"/>
                  </a:cubicBezTo>
                  <a:lnTo>
                    <a:pt x="66943" y="2774"/>
                  </a:lnTo>
                  <a:lnTo>
                    <a:pt x="66943" y="2774"/>
                  </a:lnTo>
                  <a:cubicBezTo>
                    <a:pt x="68012" y="3610"/>
                    <a:pt x="69951" y="5147"/>
                    <a:pt x="70084" y="5949"/>
                  </a:cubicBezTo>
                  <a:cubicBezTo>
                    <a:pt x="70185" y="6685"/>
                    <a:pt x="69616" y="6952"/>
                    <a:pt x="68614" y="7286"/>
                  </a:cubicBezTo>
                  <a:cubicBezTo>
                    <a:pt x="68413" y="7353"/>
                    <a:pt x="68179" y="7386"/>
                    <a:pt x="68012" y="7487"/>
                  </a:cubicBezTo>
                  <a:lnTo>
                    <a:pt x="66174" y="3042"/>
                  </a:lnTo>
                  <a:lnTo>
                    <a:pt x="66508" y="2708"/>
                  </a:lnTo>
                  <a:lnTo>
                    <a:pt x="66107" y="2674"/>
                  </a:lnTo>
                  <a:lnTo>
                    <a:pt x="66007" y="2774"/>
                  </a:lnTo>
                  <a:lnTo>
                    <a:pt x="65840" y="2641"/>
                  </a:lnTo>
                  <a:lnTo>
                    <a:pt x="65171" y="2540"/>
                  </a:lnTo>
                  <a:lnTo>
                    <a:pt x="65773" y="3008"/>
                  </a:lnTo>
                  <a:lnTo>
                    <a:pt x="62230" y="6517"/>
                  </a:lnTo>
                  <a:lnTo>
                    <a:pt x="60827" y="5114"/>
                  </a:lnTo>
                  <a:cubicBezTo>
                    <a:pt x="60827" y="5114"/>
                    <a:pt x="60793" y="5014"/>
                    <a:pt x="60660" y="4947"/>
                  </a:cubicBezTo>
                  <a:lnTo>
                    <a:pt x="60760" y="2039"/>
                  </a:lnTo>
                  <a:lnTo>
                    <a:pt x="60426" y="2006"/>
                  </a:lnTo>
                  <a:lnTo>
                    <a:pt x="60325" y="4713"/>
                  </a:lnTo>
                  <a:cubicBezTo>
                    <a:pt x="60225" y="4646"/>
                    <a:pt x="60025" y="4579"/>
                    <a:pt x="59891" y="4579"/>
                  </a:cubicBezTo>
                  <a:cubicBezTo>
                    <a:pt x="59859" y="4577"/>
                    <a:pt x="59828" y="4576"/>
                    <a:pt x="59795" y="4576"/>
                  </a:cubicBezTo>
                  <a:cubicBezTo>
                    <a:pt x="59314" y="4576"/>
                    <a:pt x="58754" y="4809"/>
                    <a:pt x="58253" y="5247"/>
                  </a:cubicBezTo>
                  <a:cubicBezTo>
                    <a:pt x="57117" y="6217"/>
                    <a:pt x="57150" y="7052"/>
                    <a:pt x="57284" y="7487"/>
                  </a:cubicBezTo>
                  <a:lnTo>
                    <a:pt x="56114" y="7453"/>
                  </a:lnTo>
                  <a:lnTo>
                    <a:pt x="59256" y="1839"/>
                  </a:lnTo>
                  <a:lnTo>
                    <a:pt x="58888" y="1805"/>
                  </a:lnTo>
                  <a:lnTo>
                    <a:pt x="55747" y="7386"/>
                  </a:lnTo>
                  <a:lnTo>
                    <a:pt x="54978" y="7353"/>
                  </a:lnTo>
                  <a:lnTo>
                    <a:pt x="57819" y="1638"/>
                  </a:lnTo>
                  <a:lnTo>
                    <a:pt x="57451" y="1605"/>
                  </a:lnTo>
                  <a:lnTo>
                    <a:pt x="56148" y="4211"/>
                  </a:lnTo>
                  <a:lnTo>
                    <a:pt x="51135" y="869"/>
                  </a:lnTo>
                  <a:lnTo>
                    <a:pt x="50399" y="803"/>
                  </a:lnTo>
                  <a:close/>
                  <a:moveTo>
                    <a:pt x="23963" y="87196"/>
                  </a:moveTo>
                  <a:cubicBezTo>
                    <a:pt x="23863" y="87196"/>
                    <a:pt x="23796" y="87263"/>
                    <a:pt x="23796" y="87363"/>
                  </a:cubicBezTo>
                  <a:lnTo>
                    <a:pt x="23896" y="89268"/>
                  </a:lnTo>
                  <a:lnTo>
                    <a:pt x="24231" y="89235"/>
                  </a:lnTo>
                  <a:lnTo>
                    <a:pt x="24164" y="87296"/>
                  </a:lnTo>
                  <a:cubicBezTo>
                    <a:pt x="24130" y="87263"/>
                    <a:pt x="24030" y="87196"/>
                    <a:pt x="23963" y="87196"/>
                  </a:cubicBezTo>
                  <a:close/>
                  <a:moveTo>
                    <a:pt x="73059" y="83586"/>
                  </a:moveTo>
                  <a:lnTo>
                    <a:pt x="84188" y="84188"/>
                  </a:lnTo>
                  <a:lnTo>
                    <a:pt x="84389" y="89502"/>
                  </a:lnTo>
                  <a:lnTo>
                    <a:pt x="84389" y="89502"/>
                  </a:lnTo>
                  <a:lnTo>
                    <a:pt x="81214" y="89368"/>
                  </a:lnTo>
                  <a:lnTo>
                    <a:pt x="78841" y="89268"/>
                  </a:lnTo>
                  <a:lnTo>
                    <a:pt x="74529" y="89101"/>
                  </a:lnTo>
                  <a:lnTo>
                    <a:pt x="69449" y="89301"/>
                  </a:lnTo>
                  <a:lnTo>
                    <a:pt x="69449" y="89301"/>
                  </a:lnTo>
                  <a:lnTo>
                    <a:pt x="69784" y="87363"/>
                  </a:lnTo>
                  <a:lnTo>
                    <a:pt x="73995" y="87497"/>
                  </a:lnTo>
                  <a:cubicBezTo>
                    <a:pt x="74061" y="87497"/>
                    <a:pt x="74162" y="87396"/>
                    <a:pt x="74162" y="87330"/>
                  </a:cubicBezTo>
                  <a:cubicBezTo>
                    <a:pt x="74162" y="87229"/>
                    <a:pt x="74061" y="87162"/>
                    <a:pt x="73995" y="87162"/>
                  </a:cubicBezTo>
                  <a:lnTo>
                    <a:pt x="69817" y="87029"/>
                  </a:lnTo>
                  <a:lnTo>
                    <a:pt x="70118" y="85391"/>
                  </a:lnTo>
                  <a:lnTo>
                    <a:pt x="70118" y="85324"/>
                  </a:lnTo>
                  <a:lnTo>
                    <a:pt x="70017" y="85057"/>
                  </a:lnTo>
                  <a:lnTo>
                    <a:pt x="73059" y="83586"/>
                  </a:lnTo>
                  <a:close/>
                  <a:moveTo>
                    <a:pt x="140636" y="0"/>
                  </a:moveTo>
                  <a:lnTo>
                    <a:pt x="140001" y="67"/>
                  </a:lnTo>
                  <a:lnTo>
                    <a:pt x="139600" y="401"/>
                  </a:lnTo>
                  <a:lnTo>
                    <a:pt x="134186" y="3175"/>
                  </a:lnTo>
                  <a:lnTo>
                    <a:pt x="134186" y="3175"/>
                  </a:lnTo>
                  <a:lnTo>
                    <a:pt x="134520" y="1204"/>
                  </a:lnTo>
                  <a:lnTo>
                    <a:pt x="134587" y="702"/>
                  </a:lnTo>
                  <a:lnTo>
                    <a:pt x="134253" y="736"/>
                  </a:lnTo>
                  <a:lnTo>
                    <a:pt x="134186" y="1170"/>
                  </a:lnTo>
                  <a:lnTo>
                    <a:pt x="133852" y="3343"/>
                  </a:lnTo>
                  <a:lnTo>
                    <a:pt x="127836" y="3877"/>
                  </a:lnTo>
                  <a:lnTo>
                    <a:pt x="126833" y="1638"/>
                  </a:lnTo>
                  <a:lnTo>
                    <a:pt x="126499" y="1671"/>
                  </a:lnTo>
                  <a:lnTo>
                    <a:pt x="127635" y="4145"/>
                  </a:lnTo>
                  <a:lnTo>
                    <a:pt x="128404" y="5749"/>
                  </a:lnTo>
                  <a:lnTo>
                    <a:pt x="129072" y="7687"/>
                  </a:lnTo>
                  <a:lnTo>
                    <a:pt x="126098" y="8389"/>
                  </a:lnTo>
                  <a:lnTo>
                    <a:pt x="124962" y="5181"/>
                  </a:lnTo>
                  <a:lnTo>
                    <a:pt x="126332" y="4846"/>
                  </a:lnTo>
                  <a:cubicBezTo>
                    <a:pt x="126432" y="4813"/>
                    <a:pt x="126499" y="4713"/>
                    <a:pt x="126466" y="4646"/>
                  </a:cubicBezTo>
                  <a:cubicBezTo>
                    <a:pt x="126432" y="4546"/>
                    <a:pt x="126332" y="4512"/>
                    <a:pt x="126265" y="4512"/>
                  </a:cubicBezTo>
                  <a:lnTo>
                    <a:pt x="124795" y="4846"/>
                  </a:lnTo>
                  <a:lnTo>
                    <a:pt x="123224" y="3042"/>
                  </a:lnTo>
                  <a:cubicBezTo>
                    <a:pt x="123166" y="3022"/>
                    <a:pt x="123119" y="3003"/>
                    <a:pt x="123071" y="3003"/>
                  </a:cubicBezTo>
                  <a:cubicBezTo>
                    <a:pt x="123035" y="3003"/>
                    <a:pt x="122999" y="3013"/>
                    <a:pt x="122956" y="3042"/>
                  </a:cubicBezTo>
                  <a:cubicBezTo>
                    <a:pt x="122923" y="3142"/>
                    <a:pt x="122890" y="3209"/>
                    <a:pt x="122956" y="3309"/>
                  </a:cubicBezTo>
                  <a:lnTo>
                    <a:pt x="124427" y="4913"/>
                  </a:lnTo>
                  <a:lnTo>
                    <a:pt x="121954" y="5515"/>
                  </a:lnTo>
                  <a:lnTo>
                    <a:pt x="120617" y="2306"/>
                  </a:lnTo>
                  <a:lnTo>
                    <a:pt x="120283" y="2340"/>
                  </a:lnTo>
                  <a:lnTo>
                    <a:pt x="123157" y="9225"/>
                  </a:lnTo>
                  <a:cubicBezTo>
                    <a:pt x="123224" y="9325"/>
                    <a:pt x="123257" y="9358"/>
                    <a:pt x="123324" y="9358"/>
                  </a:cubicBezTo>
                  <a:lnTo>
                    <a:pt x="123391" y="9358"/>
                  </a:lnTo>
                  <a:lnTo>
                    <a:pt x="129240" y="7921"/>
                  </a:lnTo>
                  <a:lnTo>
                    <a:pt x="130777" y="12400"/>
                  </a:lnTo>
                  <a:lnTo>
                    <a:pt x="124260" y="12600"/>
                  </a:lnTo>
                  <a:lnTo>
                    <a:pt x="122923" y="11163"/>
                  </a:lnTo>
                  <a:cubicBezTo>
                    <a:pt x="122890" y="11163"/>
                    <a:pt x="122890" y="11096"/>
                    <a:pt x="122823" y="11096"/>
                  </a:cubicBezTo>
                  <a:lnTo>
                    <a:pt x="122756" y="11096"/>
                  </a:lnTo>
                  <a:lnTo>
                    <a:pt x="120383" y="12232"/>
                  </a:lnTo>
                  <a:lnTo>
                    <a:pt x="120383" y="12166"/>
                  </a:lnTo>
                  <a:lnTo>
                    <a:pt x="120383" y="12065"/>
                  </a:lnTo>
                  <a:lnTo>
                    <a:pt x="117576" y="3877"/>
                  </a:lnTo>
                  <a:lnTo>
                    <a:pt x="117576" y="3844"/>
                  </a:lnTo>
                  <a:lnTo>
                    <a:pt x="117576" y="3810"/>
                  </a:lnTo>
                  <a:cubicBezTo>
                    <a:pt x="117576" y="3744"/>
                    <a:pt x="117542" y="3744"/>
                    <a:pt x="117542" y="3744"/>
                  </a:cubicBezTo>
                  <a:lnTo>
                    <a:pt x="117475" y="3744"/>
                  </a:lnTo>
                  <a:lnTo>
                    <a:pt x="114969" y="2908"/>
                  </a:lnTo>
                  <a:lnTo>
                    <a:pt x="114200" y="3008"/>
                  </a:lnTo>
                  <a:lnTo>
                    <a:pt x="117041" y="3911"/>
                  </a:lnTo>
                  <a:lnTo>
                    <a:pt x="110791" y="7420"/>
                  </a:lnTo>
                  <a:lnTo>
                    <a:pt x="107950" y="6217"/>
                  </a:lnTo>
                  <a:lnTo>
                    <a:pt x="107917" y="6217"/>
                  </a:lnTo>
                  <a:lnTo>
                    <a:pt x="102269" y="5916"/>
                  </a:lnTo>
                  <a:lnTo>
                    <a:pt x="102570" y="4379"/>
                  </a:lnTo>
                  <a:lnTo>
                    <a:pt x="102570" y="4379"/>
                  </a:lnTo>
                  <a:lnTo>
                    <a:pt x="102235" y="4412"/>
                  </a:lnTo>
                  <a:lnTo>
                    <a:pt x="102001" y="5849"/>
                  </a:lnTo>
                  <a:lnTo>
                    <a:pt x="99829" y="5047"/>
                  </a:lnTo>
                  <a:lnTo>
                    <a:pt x="99862" y="4679"/>
                  </a:lnTo>
                  <a:lnTo>
                    <a:pt x="99528" y="4713"/>
                  </a:lnTo>
                  <a:lnTo>
                    <a:pt x="99495" y="4913"/>
                  </a:lnTo>
                  <a:lnTo>
                    <a:pt x="99060" y="4813"/>
                  </a:lnTo>
                  <a:lnTo>
                    <a:pt x="98325" y="4880"/>
                  </a:lnTo>
                  <a:lnTo>
                    <a:pt x="101935" y="6217"/>
                  </a:lnTo>
                  <a:lnTo>
                    <a:pt x="101868" y="9358"/>
                  </a:lnTo>
                  <a:lnTo>
                    <a:pt x="95852" y="6250"/>
                  </a:lnTo>
                  <a:lnTo>
                    <a:pt x="95718" y="6250"/>
                  </a:lnTo>
                  <a:cubicBezTo>
                    <a:pt x="95685" y="6250"/>
                    <a:pt x="95651" y="6317"/>
                    <a:pt x="95651" y="6350"/>
                  </a:cubicBezTo>
                  <a:lnTo>
                    <a:pt x="92677" y="13068"/>
                  </a:lnTo>
                  <a:cubicBezTo>
                    <a:pt x="92644" y="13168"/>
                    <a:pt x="92644" y="13235"/>
                    <a:pt x="92710" y="13269"/>
                  </a:cubicBezTo>
                  <a:lnTo>
                    <a:pt x="96587" y="16109"/>
                  </a:lnTo>
                  <a:cubicBezTo>
                    <a:pt x="96587" y="16176"/>
                    <a:pt x="96654" y="16176"/>
                    <a:pt x="96687" y="16176"/>
                  </a:cubicBezTo>
                  <a:cubicBezTo>
                    <a:pt x="96721" y="16176"/>
                    <a:pt x="96754" y="16109"/>
                    <a:pt x="96821" y="16076"/>
                  </a:cubicBezTo>
                  <a:cubicBezTo>
                    <a:pt x="96855" y="16009"/>
                    <a:pt x="96855" y="15875"/>
                    <a:pt x="96754" y="15842"/>
                  </a:cubicBezTo>
                  <a:lnTo>
                    <a:pt x="93011" y="13068"/>
                  </a:lnTo>
                  <a:lnTo>
                    <a:pt x="95852" y="6651"/>
                  </a:lnTo>
                  <a:lnTo>
                    <a:pt x="101868" y="9726"/>
                  </a:lnTo>
                  <a:lnTo>
                    <a:pt x="101734" y="14271"/>
                  </a:lnTo>
                  <a:lnTo>
                    <a:pt x="100832" y="14539"/>
                  </a:lnTo>
                  <a:lnTo>
                    <a:pt x="96153" y="13870"/>
                  </a:lnTo>
                  <a:cubicBezTo>
                    <a:pt x="96129" y="13864"/>
                    <a:pt x="96106" y="13861"/>
                    <a:pt x="96085" y="13861"/>
                  </a:cubicBezTo>
                  <a:cubicBezTo>
                    <a:pt x="95987" y="13861"/>
                    <a:pt x="95919" y="13921"/>
                    <a:pt x="95919" y="14004"/>
                  </a:cubicBezTo>
                  <a:cubicBezTo>
                    <a:pt x="95885" y="14104"/>
                    <a:pt x="95986" y="14204"/>
                    <a:pt x="96052" y="14204"/>
                  </a:cubicBezTo>
                  <a:lnTo>
                    <a:pt x="100497" y="14839"/>
                  </a:lnTo>
                  <a:lnTo>
                    <a:pt x="98860" y="17012"/>
                  </a:lnTo>
                  <a:cubicBezTo>
                    <a:pt x="98826" y="17079"/>
                    <a:pt x="98826" y="17179"/>
                    <a:pt x="98860" y="17212"/>
                  </a:cubicBezTo>
                  <a:lnTo>
                    <a:pt x="100665" y="19585"/>
                  </a:lnTo>
                  <a:cubicBezTo>
                    <a:pt x="100698" y="19619"/>
                    <a:pt x="100731" y="19685"/>
                    <a:pt x="100765" y="19685"/>
                  </a:cubicBezTo>
                  <a:cubicBezTo>
                    <a:pt x="100765" y="19685"/>
                    <a:pt x="100832" y="19685"/>
                    <a:pt x="100865" y="19619"/>
                  </a:cubicBezTo>
                  <a:cubicBezTo>
                    <a:pt x="100932" y="19552"/>
                    <a:pt x="100932" y="19451"/>
                    <a:pt x="100899" y="19385"/>
                  </a:cubicBezTo>
                  <a:lnTo>
                    <a:pt x="99194" y="17079"/>
                  </a:lnTo>
                  <a:lnTo>
                    <a:pt x="100865" y="14839"/>
                  </a:lnTo>
                  <a:lnTo>
                    <a:pt x="101767" y="14572"/>
                  </a:lnTo>
                  <a:lnTo>
                    <a:pt x="106112" y="17680"/>
                  </a:lnTo>
                  <a:lnTo>
                    <a:pt x="104541" y="19685"/>
                  </a:lnTo>
                  <a:lnTo>
                    <a:pt x="102570" y="18917"/>
                  </a:lnTo>
                  <a:cubicBezTo>
                    <a:pt x="102553" y="18908"/>
                    <a:pt x="102534" y="18904"/>
                    <a:pt x="102515" y="18904"/>
                  </a:cubicBezTo>
                  <a:cubicBezTo>
                    <a:pt x="102457" y="18904"/>
                    <a:pt x="102394" y="18942"/>
                    <a:pt x="102369" y="19017"/>
                  </a:cubicBezTo>
                  <a:cubicBezTo>
                    <a:pt x="102336" y="19084"/>
                    <a:pt x="102369" y="19184"/>
                    <a:pt x="102436" y="19217"/>
                  </a:cubicBezTo>
                  <a:lnTo>
                    <a:pt x="104541" y="20020"/>
                  </a:lnTo>
                  <a:lnTo>
                    <a:pt x="104575" y="20020"/>
                  </a:lnTo>
                  <a:cubicBezTo>
                    <a:pt x="104608" y="20020"/>
                    <a:pt x="104675" y="19953"/>
                    <a:pt x="104709" y="19919"/>
                  </a:cubicBezTo>
                  <a:lnTo>
                    <a:pt x="106446" y="17680"/>
                  </a:lnTo>
                  <a:cubicBezTo>
                    <a:pt x="106513" y="17613"/>
                    <a:pt x="106513" y="17580"/>
                    <a:pt x="106513" y="17546"/>
                  </a:cubicBezTo>
                  <a:cubicBezTo>
                    <a:pt x="106513" y="17513"/>
                    <a:pt x="106446" y="17446"/>
                    <a:pt x="106413" y="17413"/>
                  </a:cubicBezTo>
                  <a:lnTo>
                    <a:pt x="102536" y="14672"/>
                  </a:lnTo>
                  <a:lnTo>
                    <a:pt x="107349" y="15708"/>
                  </a:lnTo>
                  <a:lnTo>
                    <a:pt x="107917" y="17613"/>
                  </a:lnTo>
                  <a:lnTo>
                    <a:pt x="107917" y="21457"/>
                  </a:lnTo>
                  <a:cubicBezTo>
                    <a:pt x="107917" y="21557"/>
                    <a:pt x="107950" y="21590"/>
                    <a:pt x="108051" y="21624"/>
                  </a:cubicBezTo>
                  <a:lnTo>
                    <a:pt x="111593" y="23094"/>
                  </a:lnTo>
                  <a:lnTo>
                    <a:pt x="111694" y="23094"/>
                  </a:lnTo>
                  <a:cubicBezTo>
                    <a:pt x="111727" y="23094"/>
                    <a:pt x="111760" y="23061"/>
                    <a:pt x="111794" y="23027"/>
                  </a:cubicBezTo>
                  <a:lnTo>
                    <a:pt x="112562" y="21757"/>
                  </a:lnTo>
                  <a:lnTo>
                    <a:pt x="117409" y="21290"/>
                  </a:lnTo>
                  <a:cubicBezTo>
                    <a:pt x="117442" y="21290"/>
                    <a:pt x="117475" y="21256"/>
                    <a:pt x="117542" y="21223"/>
                  </a:cubicBezTo>
                  <a:lnTo>
                    <a:pt x="119982" y="15675"/>
                  </a:lnTo>
                  <a:lnTo>
                    <a:pt x="119982" y="15608"/>
                  </a:lnTo>
                  <a:lnTo>
                    <a:pt x="120249" y="12533"/>
                  </a:lnTo>
                  <a:lnTo>
                    <a:pt x="122555" y="11430"/>
                  </a:lnTo>
                  <a:lnTo>
                    <a:pt x="122555" y="11430"/>
                  </a:lnTo>
                  <a:lnTo>
                    <a:pt x="122154" y="17847"/>
                  </a:lnTo>
                  <a:cubicBezTo>
                    <a:pt x="122087" y="17914"/>
                    <a:pt x="122087" y="17947"/>
                    <a:pt x="122121" y="18048"/>
                  </a:cubicBezTo>
                  <a:lnTo>
                    <a:pt x="121920" y="21757"/>
                  </a:lnTo>
                  <a:lnTo>
                    <a:pt x="118445" y="26069"/>
                  </a:lnTo>
                  <a:cubicBezTo>
                    <a:pt x="118411" y="26102"/>
                    <a:pt x="118411" y="26136"/>
                    <a:pt x="118411" y="26202"/>
                  </a:cubicBezTo>
                  <a:lnTo>
                    <a:pt x="118411" y="29912"/>
                  </a:lnTo>
                  <a:lnTo>
                    <a:pt x="113131" y="30447"/>
                  </a:lnTo>
                  <a:lnTo>
                    <a:pt x="113097" y="30447"/>
                  </a:lnTo>
                  <a:lnTo>
                    <a:pt x="108351" y="32118"/>
                  </a:lnTo>
                  <a:lnTo>
                    <a:pt x="109956" y="27038"/>
                  </a:lnTo>
                  <a:lnTo>
                    <a:pt x="111627" y="27740"/>
                  </a:lnTo>
                  <a:lnTo>
                    <a:pt x="111727" y="27740"/>
                  </a:lnTo>
                  <a:cubicBezTo>
                    <a:pt x="111794" y="27740"/>
                    <a:pt x="111861" y="27740"/>
                    <a:pt x="111894" y="27640"/>
                  </a:cubicBezTo>
                  <a:cubicBezTo>
                    <a:pt x="111927" y="27573"/>
                    <a:pt x="111894" y="27472"/>
                    <a:pt x="111794" y="27439"/>
                  </a:cubicBezTo>
                  <a:lnTo>
                    <a:pt x="104942" y="24498"/>
                  </a:lnTo>
                  <a:lnTo>
                    <a:pt x="105277" y="22760"/>
                  </a:lnTo>
                  <a:lnTo>
                    <a:pt x="112362" y="26069"/>
                  </a:lnTo>
                  <a:cubicBezTo>
                    <a:pt x="112380" y="26078"/>
                    <a:pt x="112400" y="26082"/>
                    <a:pt x="112421" y="26082"/>
                  </a:cubicBezTo>
                  <a:cubicBezTo>
                    <a:pt x="112478" y="26082"/>
                    <a:pt x="112538" y="26051"/>
                    <a:pt x="112562" y="26002"/>
                  </a:cubicBezTo>
                  <a:cubicBezTo>
                    <a:pt x="112596" y="25902"/>
                    <a:pt x="112562" y="25835"/>
                    <a:pt x="112462" y="25768"/>
                  </a:cubicBezTo>
                  <a:lnTo>
                    <a:pt x="98359" y="19184"/>
                  </a:lnTo>
                  <a:lnTo>
                    <a:pt x="98325" y="19184"/>
                  </a:lnTo>
                  <a:lnTo>
                    <a:pt x="95986" y="18816"/>
                  </a:lnTo>
                  <a:cubicBezTo>
                    <a:pt x="95919" y="18816"/>
                    <a:pt x="95885" y="18816"/>
                    <a:pt x="95852" y="18850"/>
                  </a:cubicBezTo>
                  <a:lnTo>
                    <a:pt x="95083" y="19418"/>
                  </a:lnTo>
                  <a:lnTo>
                    <a:pt x="92309" y="15575"/>
                  </a:lnTo>
                  <a:cubicBezTo>
                    <a:pt x="92242" y="15575"/>
                    <a:pt x="92242" y="15541"/>
                    <a:pt x="92209" y="15541"/>
                  </a:cubicBezTo>
                  <a:lnTo>
                    <a:pt x="89669" y="14305"/>
                  </a:lnTo>
                  <a:lnTo>
                    <a:pt x="89535" y="14305"/>
                  </a:lnTo>
                  <a:lnTo>
                    <a:pt x="87330" y="15073"/>
                  </a:lnTo>
                  <a:lnTo>
                    <a:pt x="88232" y="12801"/>
                  </a:lnTo>
                  <a:cubicBezTo>
                    <a:pt x="88299" y="12700"/>
                    <a:pt x="88232" y="12634"/>
                    <a:pt x="88165" y="12567"/>
                  </a:cubicBezTo>
                  <a:cubicBezTo>
                    <a:pt x="88140" y="12558"/>
                    <a:pt x="88117" y="12554"/>
                    <a:pt x="88096" y="12554"/>
                  </a:cubicBezTo>
                  <a:cubicBezTo>
                    <a:pt x="88034" y="12554"/>
                    <a:pt x="87990" y="12592"/>
                    <a:pt x="87965" y="12667"/>
                  </a:cubicBezTo>
                  <a:lnTo>
                    <a:pt x="86962" y="15140"/>
                  </a:lnTo>
                  <a:lnTo>
                    <a:pt x="80612" y="12634"/>
                  </a:lnTo>
                  <a:lnTo>
                    <a:pt x="81381" y="11297"/>
                  </a:lnTo>
                  <a:lnTo>
                    <a:pt x="81381" y="11230"/>
                  </a:lnTo>
                  <a:lnTo>
                    <a:pt x="81404" y="11157"/>
                  </a:lnTo>
                  <a:lnTo>
                    <a:pt x="80394" y="12840"/>
                  </a:lnTo>
                  <a:lnTo>
                    <a:pt x="80394" y="12840"/>
                  </a:lnTo>
                  <a:lnTo>
                    <a:pt x="86828" y="15240"/>
                  </a:lnTo>
                  <a:lnTo>
                    <a:pt x="86126" y="17012"/>
                  </a:lnTo>
                  <a:lnTo>
                    <a:pt x="85558" y="16510"/>
                  </a:lnTo>
                  <a:lnTo>
                    <a:pt x="85491" y="16510"/>
                  </a:lnTo>
                  <a:lnTo>
                    <a:pt x="79542" y="14204"/>
                  </a:lnTo>
                  <a:lnTo>
                    <a:pt x="79657" y="14017"/>
                  </a:lnTo>
                  <a:lnTo>
                    <a:pt x="77504" y="11731"/>
                  </a:lnTo>
                  <a:cubicBezTo>
                    <a:pt x="77465" y="11712"/>
                    <a:pt x="77415" y="11693"/>
                    <a:pt x="77367" y="11693"/>
                  </a:cubicBezTo>
                  <a:cubicBezTo>
                    <a:pt x="77332" y="11693"/>
                    <a:pt x="77298" y="11703"/>
                    <a:pt x="77270" y="11731"/>
                  </a:cubicBezTo>
                  <a:cubicBezTo>
                    <a:pt x="77203" y="11831"/>
                    <a:pt x="77170" y="11898"/>
                    <a:pt x="77270" y="11999"/>
                  </a:cubicBezTo>
                  <a:lnTo>
                    <a:pt x="79476" y="14338"/>
                  </a:lnTo>
                  <a:lnTo>
                    <a:pt x="79175" y="14839"/>
                  </a:lnTo>
                  <a:cubicBezTo>
                    <a:pt x="79141" y="14839"/>
                    <a:pt x="79141" y="14873"/>
                    <a:pt x="79141" y="14906"/>
                  </a:cubicBezTo>
                  <a:lnTo>
                    <a:pt x="79149" y="14991"/>
                  </a:lnTo>
                  <a:lnTo>
                    <a:pt x="79375" y="14539"/>
                  </a:lnTo>
                  <a:lnTo>
                    <a:pt x="85224" y="16778"/>
                  </a:lnTo>
                  <a:lnTo>
                    <a:pt x="83653" y="22025"/>
                  </a:lnTo>
                  <a:lnTo>
                    <a:pt x="83119" y="21724"/>
                  </a:lnTo>
                  <a:lnTo>
                    <a:pt x="79442" y="18081"/>
                  </a:lnTo>
                  <a:lnTo>
                    <a:pt x="79367" y="17312"/>
                  </a:lnTo>
                  <a:lnTo>
                    <a:pt x="79442" y="18115"/>
                  </a:lnTo>
                  <a:cubicBezTo>
                    <a:pt x="79442" y="18181"/>
                    <a:pt x="79442" y="18215"/>
                    <a:pt x="79476" y="18248"/>
                  </a:cubicBezTo>
                  <a:lnTo>
                    <a:pt x="82484" y="21223"/>
                  </a:lnTo>
                  <a:lnTo>
                    <a:pt x="74830" y="17212"/>
                  </a:lnTo>
                  <a:cubicBezTo>
                    <a:pt x="74821" y="17203"/>
                    <a:pt x="74805" y="17199"/>
                    <a:pt x="74786" y="17199"/>
                  </a:cubicBezTo>
                  <a:cubicBezTo>
                    <a:pt x="74732" y="17199"/>
                    <a:pt x="74654" y="17230"/>
                    <a:pt x="74630" y="17279"/>
                  </a:cubicBezTo>
                  <a:cubicBezTo>
                    <a:pt x="74596" y="17379"/>
                    <a:pt x="74630" y="17446"/>
                    <a:pt x="74696" y="17513"/>
                  </a:cubicBezTo>
                  <a:lnTo>
                    <a:pt x="79141" y="19852"/>
                  </a:lnTo>
                  <a:lnTo>
                    <a:pt x="79058" y="19995"/>
                  </a:lnTo>
                  <a:lnTo>
                    <a:pt x="82717" y="21891"/>
                  </a:lnTo>
                  <a:lnTo>
                    <a:pt x="80177" y="25601"/>
                  </a:lnTo>
                  <a:lnTo>
                    <a:pt x="76902" y="23596"/>
                  </a:lnTo>
                  <a:lnTo>
                    <a:pt x="77011" y="23413"/>
                  </a:lnTo>
                  <a:lnTo>
                    <a:pt x="77011" y="23413"/>
                  </a:lnTo>
                  <a:lnTo>
                    <a:pt x="74864" y="22092"/>
                  </a:lnTo>
                  <a:cubicBezTo>
                    <a:pt x="74838" y="22066"/>
                    <a:pt x="74803" y="22055"/>
                    <a:pt x="74767" y="22055"/>
                  </a:cubicBezTo>
                  <a:cubicBezTo>
                    <a:pt x="74709" y="22055"/>
                    <a:pt x="74650" y="22084"/>
                    <a:pt x="74630" y="22125"/>
                  </a:cubicBezTo>
                  <a:cubicBezTo>
                    <a:pt x="74529" y="22225"/>
                    <a:pt x="74596" y="22359"/>
                    <a:pt x="74663" y="22392"/>
                  </a:cubicBezTo>
                  <a:lnTo>
                    <a:pt x="76835" y="23729"/>
                  </a:lnTo>
                  <a:lnTo>
                    <a:pt x="75666" y="25701"/>
                  </a:lnTo>
                  <a:cubicBezTo>
                    <a:pt x="75632" y="25735"/>
                    <a:pt x="75632" y="25868"/>
                    <a:pt x="75699" y="25902"/>
                  </a:cubicBezTo>
                  <a:lnTo>
                    <a:pt x="78774" y="28041"/>
                  </a:lnTo>
                  <a:lnTo>
                    <a:pt x="78841" y="28041"/>
                  </a:lnTo>
                  <a:lnTo>
                    <a:pt x="74630" y="34157"/>
                  </a:lnTo>
                  <a:cubicBezTo>
                    <a:pt x="74596" y="34224"/>
                    <a:pt x="74596" y="34324"/>
                    <a:pt x="74630" y="34391"/>
                  </a:cubicBezTo>
                  <a:cubicBezTo>
                    <a:pt x="74663" y="34424"/>
                    <a:pt x="74696" y="34424"/>
                    <a:pt x="74763" y="34424"/>
                  </a:cubicBezTo>
                  <a:cubicBezTo>
                    <a:pt x="74797" y="34424"/>
                    <a:pt x="74797" y="34391"/>
                    <a:pt x="74830" y="34391"/>
                  </a:cubicBezTo>
                  <a:lnTo>
                    <a:pt x="79309" y="31784"/>
                  </a:lnTo>
                  <a:lnTo>
                    <a:pt x="81347" y="37265"/>
                  </a:lnTo>
                  <a:cubicBezTo>
                    <a:pt x="81381" y="37332"/>
                    <a:pt x="81447" y="37399"/>
                    <a:pt x="81514" y="37399"/>
                  </a:cubicBezTo>
                  <a:lnTo>
                    <a:pt x="81548" y="37399"/>
                  </a:lnTo>
                  <a:cubicBezTo>
                    <a:pt x="81648" y="37332"/>
                    <a:pt x="81681" y="37265"/>
                    <a:pt x="81648" y="37165"/>
                  </a:cubicBezTo>
                  <a:lnTo>
                    <a:pt x="78540" y="28976"/>
                  </a:lnTo>
                  <a:lnTo>
                    <a:pt x="80612" y="26035"/>
                  </a:lnTo>
                  <a:lnTo>
                    <a:pt x="84522" y="28442"/>
                  </a:lnTo>
                  <a:cubicBezTo>
                    <a:pt x="84556" y="28475"/>
                    <a:pt x="84556" y="28475"/>
                    <a:pt x="84622" y="28475"/>
                  </a:cubicBezTo>
                  <a:cubicBezTo>
                    <a:pt x="84656" y="28475"/>
                    <a:pt x="84689" y="28442"/>
                    <a:pt x="84723" y="28408"/>
                  </a:cubicBezTo>
                  <a:cubicBezTo>
                    <a:pt x="84823" y="28308"/>
                    <a:pt x="84790" y="28208"/>
                    <a:pt x="84689" y="28141"/>
                  </a:cubicBezTo>
                  <a:lnTo>
                    <a:pt x="80779" y="25768"/>
                  </a:lnTo>
                  <a:lnTo>
                    <a:pt x="81514" y="24699"/>
                  </a:lnTo>
                  <a:lnTo>
                    <a:pt x="91140" y="30547"/>
                  </a:lnTo>
                  <a:lnTo>
                    <a:pt x="90672" y="32051"/>
                  </a:lnTo>
                  <a:lnTo>
                    <a:pt x="87363" y="30748"/>
                  </a:lnTo>
                  <a:cubicBezTo>
                    <a:pt x="87345" y="30739"/>
                    <a:pt x="87325" y="30735"/>
                    <a:pt x="87304" y="30735"/>
                  </a:cubicBezTo>
                  <a:cubicBezTo>
                    <a:pt x="87247" y="30735"/>
                    <a:pt x="87187" y="30766"/>
                    <a:pt x="87162" y="30815"/>
                  </a:cubicBezTo>
                  <a:cubicBezTo>
                    <a:pt x="87129" y="30915"/>
                    <a:pt x="87162" y="30982"/>
                    <a:pt x="87229" y="31049"/>
                  </a:cubicBezTo>
                  <a:lnTo>
                    <a:pt x="90571" y="32385"/>
                  </a:lnTo>
                  <a:lnTo>
                    <a:pt x="88199" y="40072"/>
                  </a:lnTo>
                  <a:cubicBezTo>
                    <a:pt x="88199" y="40139"/>
                    <a:pt x="88232" y="40239"/>
                    <a:pt x="88332" y="40273"/>
                  </a:cubicBezTo>
                  <a:lnTo>
                    <a:pt x="88366" y="40273"/>
                  </a:lnTo>
                  <a:cubicBezTo>
                    <a:pt x="88466" y="40273"/>
                    <a:pt x="88499" y="40239"/>
                    <a:pt x="88533" y="40139"/>
                  </a:cubicBezTo>
                  <a:lnTo>
                    <a:pt x="91474" y="30714"/>
                  </a:lnTo>
                  <a:lnTo>
                    <a:pt x="93211" y="31750"/>
                  </a:lnTo>
                  <a:lnTo>
                    <a:pt x="93211" y="31750"/>
                  </a:lnTo>
                  <a:cubicBezTo>
                    <a:pt x="93210" y="31687"/>
                    <a:pt x="93201" y="31611"/>
                    <a:pt x="93145" y="31583"/>
                  </a:cubicBezTo>
                  <a:lnTo>
                    <a:pt x="91206" y="30414"/>
                  </a:lnTo>
                  <a:lnTo>
                    <a:pt x="92209" y="27205"/>
                  </a:lnTo>
                  <a:lnTo>
                    <a:pt x="94081" y="28341"/>
                  </a:lnTo>
                  <a:lnTo>
                    <a:pt x="99227" y="32586"/>
                  </a:lnTo>
                  <a:lnTo>
                    <a:pt x="97857" y="35360"/>
                  </a:lnTo>
                  <a:lnTo>
                    <a:pt x="94916" y="34190"/>
                  </a:lnTo>
                  <a:lnTo>
                    <a:pt x="92744" y="33288"/>
                  </a:lnTo>
                  <a:lnTo>
                    <a:pt x="93212" y="31784"/>
                  </a:lnTo>
                  <a:cubicBezTo>
                    <a:pt x="93212" y="31774"/>
                    <a:pt x="93212" y="31763"/>
                    <a:pt x="93211" y="31751"/>
                  </a:cubicBezTo>
                  <a:lnTo>
                    <a:pt x="93211" y="31751"/>
                  </a:lnTo>
                  <a:lnTo>
                    <a:pt x="92744" y="33254"/>
                  </a:lnTo>
                  <a:cubicBezTo>
                    <a:pt x="92710" y="33321"/>
                    <a:pt x="92744" y="33421"/>
                    <a:pt x="92844" y="33455"/>
                  </a:cubicBezTo>
                  <a:lnTo>
                    <a:pt x="95016" y="34324"/>
                  </a:lnTo>
                  <a:lnTo>
                    <a:pt x="92309" y="41442"/>
                  </a:lnTo>
                  <a:cubicBezTo>
                    <a:pt x="92242" y="41509"/>
                    <a:pt x="92309" y="41610"/>
                    <a:pt x="92376" y="41643"/>
                  </a:cubicBezTo>
                  <a:lnTo>
                    <a:pt x="92410" y="41643"/>
                  </a:lnTo>
                  <a:cubicBezTo>
                    <a:pt x="92510" y="41643"/>
                    <a:pt x="92543" y="41610"/>
                    <a:pt x="92577" y="41509"/>
                  </a:cubicBezTo>
                  <a:lnTo>
                    <a:pt x="95317" y="34424"/>
                  </a:lnTo>
                  <a:lnTo>
                    <a:pt x="98024" y="35494"/>
                  </a:lnTo>
                  <a:lnTo>
                    <a:pt x="94582" y="42345"/>
                  </a:lnTo>
                  <a:cubicBezTo>
                    <a:pt x="94549" y="42445"/>
                    <a:pt x="94582" y="42512"/>
                    <a:pt x="94682" y="42579"/>
                  </a:cubicBezTo>
                  <a:lnTo>
                    <a:pt x="94749" y="42579"/>
                  </a:lnTo>
                  <a:cubicBezTo>
                    <a:pt x="94849" y="42579"/>
                    <a:pt x="94883" y="42512"/>
                    <a:pt x="94916" y="42479"/>
                  </a:cubicBezTo>
                  <a:lnTo>
                    <a:pt x="98392" y="35560"/>
                  </a:lnTo>
                  <a:cubicBezTo>
                    <a:pt x="98425" y="35560"/>
                    <a:pt x="98492" y="35494"/>
                    <a:pt x="98492" y="35460"/>
                  </a:cubicBezTo>
                  <a:lnTo>
                    <a:pt x="98492" y="35393"/>
                  </a:lnTo>
                  <a:lnTo>
                    <a:pt x="99819" y="32673"/>
                  </a:lnTo>
                  <a:lnTo>
                    <a:pt x="98125" y="31249"/>
                  </a:lnTo>
                  <a:lnTo>
                    <a:pt x="98191" y="31049"/>
                  </a:lnTo>
                  <a:cubicBezTo>
                    <a:pt x="98191" y="31082"/>
                    <a:pt x="98225" y="31082"/>
                    <a:pt x="98225" y="31082"/>
                  </a:cubicBezTo>
                  <a:lnTo>
                    <a:pt x="101534" y="31784"/>
                  </a:lnTo>
                  <a:lnTo>
                    <a:pt x="101467" y="31784"/>
                  </a:lnTo>
                  <a:lnTo>
                    <a:pt x="101467" y="34017"/>
                  </a:lnTo>
                  <a:lnTo>
                    <a:pt x="101834" y="34324"/>
                  </a:lnTo>
                  <a:lnTo>
                    <a:pt x="101834" y="44283"/>
                  </a:lnTo>
                  <a:lnTo>
                    <a:pt x="101834" y="44317"/>
                  </a:lnTo>
                  <a:lnTo>
                    <a:pt x="102737" y="46823"/>
                  </a:lnTo>
                  <a:lnTo>
                    <a:pt x="102737" y="46823"/>
                  </a:lnTo>
                  <a:lnTo>
                    <a:pt x="97657" y="45520"/>
                  </a:lnTo>
                  <a:lnTo>
                    <a:pt x="97657" y="43281"/>
                  </a:lnTo>
                  <a:cubicBezTo>
                    <a:pt x="97657" y="43180"/>
                    <a:pt x="97556" y="43114"/>
                    <a:pt x="97490" y="43114"/>
                  </a:cubicBezTo>
                  <a:cubicBezTo>
                    <a:pt x="97389" y="43114"/>
                    <a:pt x="97322" y="43180"/>
                    <a:pt x="97322" y="43281"/>
                  </a:cubicBezTo>
                  <a:lnTo>
                    <a:pt x="97322" y="45687"/>
                  </a:lnTo>
                  <a:cubicBezTo>
                    <a:pt x="97322" y="45787"/>
                    <a:pt x="97356" y="45854"/>
                    <a:pt x="97423" y="45854"/>
                  </a:cubicBezTo>
                  <a:lnTo>
                    <a:pt x="102870" y="47258"/>
                  </a:lnTo>
                  <a:lnTo>
                    <a:pt x="104040" y="50433"/>
                  </a:lnTo>
                  <a:lnTo>
                    <a:pt x="97523" y="48829"/>
                  </a:lnTo>
                  <a:cubicBezTo>
                    <a:pt x="97423" y="48829"/>
                    <a:pt x="97356" y="48895"/>
                    <a:pt x="97322" y="48962"/>
                  </a:cubicBezTo>
                  <a:lnTo>
                    <a:pt x="96654" y="51001"/>
                  </a:lnTo>
                  <a:lnTo>
                    <a:pt x="94883" y="50466"/>
                  </a:lnTo>
                  <a:lnTo>
                    <a:pt x="95986" y="49129"/>
                  </a:lnTo>
                  <a:cubicBezTo>
                    <a:pt x="96019" y="49096"/>
                    <a:pt x="96019" y="49029"/>
                    <a:pt x="96019" y="48996"/>
                  </a:cubicBezTo>
                  <a:lnTo>
                    <a:pt x="96019" y="45921"/>
                  </a:lnTo>
                  <a:cubicBezTo>
                    <a:pt x="96019" y="45854"/>
                    <a:pt x="95986" y="45821"/>
                    <a:pt x="95919" y="45787"/>
                  </a:cubicBezTo>
                  <a:lnTo>
                    <a:pt x="92811" y="43481"/>
                  </a:lnTo>
                  <a:lnTo>
                    <a:pt x="93914" y="42178"/>
                  </a:lnTo>
                  <a:cubicBezTo>
                    <a:pt x="94014" y="42111"/>
                    <a:pt x="94014" y="41977"/>
                    <a:pt x="93914" y="41944"/>
                  </a:cubicBezTo>
                  <a:cubicBezTo>
                    <a:pt x="93880" y="41894"/>
                    <a:pt x="93830" y="41869"/>
                    <a:pt x="93784" y="41869"/>
                  </a:cubicBezTo>
                  <a:cubicBezTo>
                    <a:pt x="93738" y="41869"/>
                    <a:pt x="93696" y="41894"/>
                    <a:pt x="93680" y="41944"/>
                  </a:cubicBezTo>
                  <a:lnTo>
                    <a:pt x="91975" y="43949"/>
                  </a:lnTo>
                  <a:lnTo>
                    <a:pt x="81347" y="44016"/>
                  </a:lnTo>
                  <a:lnTo>
                    <a:pt x="83720" y="37933"/>
                  </a:lnTo>
                  <a:cubicBezTo>
                    <a:pt x="83787" y="37866"/>
                    <a:pt x="83720" y="37766"/>
                    <a:pt x="83653" y="37733"/>
                  </a:cubicBezTo>
                  <a:cubicBezTo>
                    <a:pt x="83624" y="37713"/>
                    <a:pt x="83597" y="37705"/>
                    <a:pt x="83574" y="37705"/>
                  </a:cubicBezTo>
                  <a:cubicBezTo>
                    <a:pt x="83517" y="37705"/>
                    <a:pt x="83476" y="37752"/>
                    <a:pt x="83453" y="37800"/>
                  </a:cubicBezTo>
                  <a:lnTo>
                    <a:pt x="81013" y="43949"/>
                  </a:lnTo>
                  <a:lnTo>
                    <a:pt x="78540" y="42412"/>
                  </a:lnTo>
                  <a:lnTo>
                    <a:pt x="66675" y="36630"/>
                  </a:lnTo>
                  <a:lnTo>
                    <a:pt x="74162" y="33990"/>
                  </a:lnTo>
                  <a:cubicBezTo>
                    <a:pt x="74262" y="33956"/>
                    <a:pt x="74295" y="33889"/>
                    <a:pt x="74262" y="33789"/>
                  </a:cubicBezTo>
                  <a:cubicBezTo>
                    <a:pt x="74215" y="33742"/>
                    <a:pt x="74167" y="33695"/>
                    <a:pt x="74108" y="33695"/>
                  </a:cubicBezTo>
                  <a:cubicBezTo>
                    <a:pt x="74084" y="33695"/>
                    <a:pt x="74057" y="33703"/>
                    <a:pt x="74028" y="33722"/>
                  </a:cubicBezTo>
                  <a:lnTo>
                    <a:pt x="66274" y="36429"/>
                  </a:lnTo>
                  <a:lnTo>
                    <a:pt x="65305" y="35961"/>
                  </a:lnTo>
                  <a:lnTo>
                    <a:pt x="68447" y="31416"/>
                  </a:lnTo>
                  <a:cubicBezTo>
                    <a:pt x="68480" y="31316"/>
                    <a:pt x="68480" y="31216"/>
                    <a:pt x="68413" y="31149"/>
                  </a:cubicBezTo>
                  <a:cubicBezTo>
                    <a:pt x="68377" y="31137"/>
                    <a:pt x="68335" y="31129"/>
                    <a:pt x="68296" y="31129"/>
                  </a:cubicBezTo>
                  <a:cubicBezTo>
                    <a:pt x="68229" y="31129"/>
                    <a:pt x="68167" y="31152"/>
                    <a:pt x="68146" y="31216"/>
                  </a:cubicBezTo>
                  <a:lnTo>
                    <a:pt x="64971" y="35794"/>
                  </a:lnTo>
                  <a:lnTo>
                    <a:pt x="58721" y="32753"/>
                  </a:lnTo>
                  <a:cubicBezTo>
                    <a:pt x="58694" y="32744"/>
                    <a:pt x="58670" y="32740"/>
                    <a:pt x="58647" y="32740"/>
                  </a:cubicBezTo>
                  <a:cubicBezTo>
                    <a:pt x="58585" y="32740"/>
                    <a:pt x="58536" y="32771"/>
                    <a:pt x="58487" y="32820"/>
                  </a:cubicBezTo>
                  <a:cubicBezTo>
                    <a:pt x="58454" y="32920"/>
                    <a:pt x="58487" y="32987"/>
                    <a:pt x="58587" y="33054"/>
                  </a:cubicBezTo>
                  <a:lnTo>
                    <a:pt x="63801" y="35560"/>
                  </a:lnTo>
                  <a:lnTo>
                    <a:pt x="62230" y="37599"/>
                  </a:lnTo>
                  <a:lnTo>
                    <a:pt x="56248" y="39571"/>
                  </a:lnTo>
                  <a:cubicBezTo>
                    <a:pt x="56114" y="39604"/>
                    <a:pt x="56081" y="39671"/>
                    <a:pt x="56114" y="39771"/>
                  </a:cubicBezTo>
                  <a:cubicBezTo>
                    <a:pt x="56148" y="39838"/>
                    <a:pt x="56181" y="39905"/>
                    <a:pt x="56281" y="39905"/>
                  </a:cubicBezTo>
                  <a:lnTo>
                    <a:pt x="56315" y="39905"/>
                  </a:lnTo>
                  <a:lnTo>
                    <a:pt x="62241" y="37941"/>
                  </a:lnTo>
                  <a:lnTo>
                    <a:pt x="62241" y="37941"/>
                  </a:lnTo>
                  <a:lnTo>
                    <a:pt x="62230" y="37933"/>
                  </a:lnTo>
                  <a:lnTo>
                    <a:pt x="63801" y="35928"/>
                  </a:lnTo>
                  <a:lnTo>
                    <a:pt x="65673" y="36864"/>
                  </a:lnTo>
                  <a:lnTo>
                    <a:pt x="63610" y="38927"/>
                  </a:lnTo>
                  <a:lnTo>
                    <a:pt x="63610" y="38927"/>
                  </a:lnTo>
                  <a:lnTo>
                    <a:pt x="63667" y="38969"/>
                  </a:lnTo>
                  <a:lnTo>
                    <a:pt x="60426" y="42345"/>
                  </a:lnTo>
                  <a:lnTo>
                    <a:pt x="57685" y="44517"/>
                  </a:lnTo>
                  <a:cubicBezTo>
                    <a:pt x="57618" y="44617"/>
                    <a:pt x="57618" y="44684"/>
                    <a:pt x="57652" y="44785"/>
                  </a:cubicBezTo>
                  <a:cubicBezTo>
                    <a:pt x="57685" y="44818"/>
                    <a:pt x="57752" y="44851"/>
                    <a:pt x="57785" y="44851"/>
                  </a:cubicBezTo>
                  <a:cubicBezTo>
                    <a:pt x="57819" y="44851"/>
                    <a:pt x="57852" y="44851"/>
                    <a:pt x="57919" y="44818"/>
                  </a:cubicBezTo>
                  <a:lnTo>
                    <a:pt x="60125" y="43013"/>
                  </a:lnTo>
                  <a:lnTo>
                    <a:pt x="70686" y="46690"/>
                  </a:lnTo>
                  <a:lnTo>
                    <a:pt x="70753" y="46690"/>
                  </a:lnTo>
                  <a:cubicBezTo>
                    <a:pt x="70820" y="46690"/>
                    <a:pt x="70853" y="46656"/>
                    <a:pt x="70920" y="46589"/>
                  </a:cubicBezTo>
                  <a:cubicBezTo>
                    <a:pt x="70920" y="46489"/>
                    <a:pt x="70853" y="46422"/>
                    <a:pt x="70786" y="46355"/>
                  </a:cubicBezTo>
                  <a:lnTo>
                    <a:pt x="60426" y="42779"/>
                  </a:lnTo>
                  <a:lnTo>
                    <a:pt x="60593" y="42646"/>
                  </a:lnTo>
                  <a:lnTo>
                    <a:pt x="63868" y="39237"/>
                  </a:lnTo>
                  <a:lnTo>
                    <a:pt x="71287" y="43080"/>
                  </a:lnTo>
                  <a:lnTo>
                    <a:pt x="71354" y="43080"/>
                  </a:lnTo>
                  <a:cubicBezTo>
                    <a:pt x="71455" y="43080"/>
                    <a:pt x="71488" y="43013"/>
                    <a:pt x="71521" y="42980"/>
                  </a:cubicBezTo>
                  <a:cubicBezTo>
                    <a:pt x="71555" y="42913"/>
                    <a:pt x="71521" y="42813"/>
                    <a:pt x="71455" y="42779"/>
                  </a:cubicBezTo>
                  <a:lnTo>
                    <a:pt x="64135" y="38969"/>
                  </a:lnTo>
                  <a:lnTo>
                    <a:pt x="66207" y="36797"/>
                  </a:lnTo>
                  <a:lnTo>
                    <a:pt x="78306" y="42646"/>
                  </a:lnTo>
                  <a:lnTo>
                    <a:pt x="87831" y="48595"/>
                  </a:lnTo>
                  <a:lnTo>
                    <a:pt x="86761" y="49798"/>
                  </a:lnTo>
                  <a:lnTo>
                    <a:pt x="86160" y="50500"/>
                  </a:lnTo>
                  <a:lnTo>
                    <a:pt x="83887" y="53040"/>
                  </a:lnTo>
                  <a:lnTo>
                    <a:pt x="77236" y="50667"/>
                  </a:lnTo>
                  <a:lnTo>
                    <a:pt x="77537" y="49530"/>
                  </a:lnTo>
                  <a:cubicBezTo>
                    <a:pt x="77537" y="49464"/>
                    <a:pt x="77504" y="49363"/>
                    <a:pt x="77404" y="49330"/>
                  </a:cubicBezTo>
                  <a:cubicBezTo>
                    <a:pt x="77392" y="49324"/>
                    <a:pt x="77379" y="49321"/>
                    <a:pt x="77365" y="49321"/>
                  </a:cubicBezTo>
                  <a:cubicBezTo>
                    <a:pt x="77303" y="49321"/>
                    <a:pt x="77231" y="49381"/>
                    <a:pt x="77203" y="49464"/>
                  </a:cubicBezTo>
                  <a:lnTo>
                    <a:pt x="76902" y="50533"/>
                  </a:lnTo>
                  <a:lnTo>
                    <a:pt x="75565" y="50099"/>
                  </a:lnTo>
                  <a:lnTo>
                    <a:pt x="76501" y="47826"/>
                  </a:lnTo>
                  <a:cubicBezTo>
                    <a:pt x="76535" y="47759"/>
                    <a:pt x="76501" y="47659"/>
                    <a:pt x="76401" y="47625"/>
                  </a:cubicBezTo>
                  <a:cubicBezTo>
                    <a:pt x="76383" y="47616"/>
                    <a:pt x="76363" y="47612"/>
                    <a:pt x="76342" y="47612"/>
                  </a:cubicBezTo>
                  <a:cubicBezTo>
                    <a:pt x="76285" y="47612"/>
                    <a:pt x="76225" y="47643"/>
                    <a:pt x="76200" y="47692"/>
                  </a:cubicBezTo>
                  <a:lnTo>
                    <a:pt x="75298" y="49965"/>
                  </a:lnTo>
                  <a:lnTo>
                    <a:pt x="67678" y="47258"/>
                  </a:lnTo>
                  <a:lnTo>
                    <a:pt x="67544" y="47258"/>
                  </a:lnTo>
                  <a:lnTo>
                    <a:pt x="59122" y="50032"/>
                  </a:lnTo>
                  <a:cubicBezTo>
                    <a:pt x="58989" y="50099"/>
                    <a:pt x="58955" y="50165"/>
                    <a:pt x="58989" y="50266"/>
                  </a:cubicBezTo>
                  <a:cubicBezTo>
                    <a:pt x="59013" y="50338"/>
                    <a:pt x="59071" y="50393"/>
                    <a:pt x="59127" y="50393"/>
                  </a:cubicBezTo>
                  <a:cubicBezTo>
                    <a:pt x="59149" y="50393"/>
                    <a:pt x="59170" y="50385"/>
                    <a:pt x="59189" y="50366"/>
                  </a:cubicBezTo>
                  <a:lnTo>
                    <a:pt x="67611" y="47625"/>
                  </a:lnTo>
                  <a:lnTo>
                    <a:pt x="75298" y="50366"/>
                  </a:lnTo>
                  <a:lnTo>
                    <a:pt x="76802" y="50934"/>
                  </a:lnTo>
                  <a:lnTo>
                    <a:pt x="76200" y="53207"/>
                  </a:lnTo>
                  <a:lnTo>
                    <a:pt x="70118" y="51669"/>
                  </a:lnTo>
                  <a:cubicBezTo>
                    <a:pt x="70017" y="51669"/>
                    <a:pt x="69951" y="51703"/>
                    <a:pt x="69884" y="51803"/>
                  </a:cubicBezTo>
                  <a:cubicBezTo>
                    <a:pt x="69884" y="51870"/>
                    <a:pt x="69951" y="51970"/>
                    <a:pt x="70017" y="52004"/>
                  </a:cubicBezTo>
                  <a:lnTo>
                    <a:pt x="76134" y="53541"/>
                  </a:lnTo>
                  <a:lnTo>
                    <a:pt x="75198" y="57150"/>
                  </a:lnTo>
                  <a:lnTo>
                    <a:pt x="70151" y="55479"/>
                  </a:lnTo>
                  <a:cubicBezTo>
                    <a:pt x="70084" y="55479"/>
                    <a:pt x="69984" y="55513"/>
                    <a:pt x="69951" y="55613"/>
                  </a:cubicBezTo>
                  <a:cubicBezTo>
                    <a:pt x="69951" y="55680"/>
                    <a:pt x="69984" y="55780"/>
                    <a:pt x="70084" y="55814"/>
                  </a:cubicBezTo>
                  <a:lnTo>
                    <a:pt x="75198" y="57518"/>
                  </a:lnTo>
                  <a:cubicBezTo>
                    <a:pt x="75198" y="57551"/>
                    <a:pt x="75231" y="57618"/>
                    <a:pt x="75298" y="57618"/>
                  </a:cubicBezTo>
                  <a:lnTo>
                    <a:pt x="75365" y="57618"/>
                  </a:lnTo>
                  <a:lnTo>
                    <a:pt x="78941" y="58788"/>
                  </a:lnTo>
                  <a:lnTo>
                    <a:pt x="74329" y="64002"/>
                  </a:lnTo>
                  <a:lnTo>
                    <a:pt x="71488" y="68480"/>
                  </a:lnTo>
                  <a:cubicBezTo>
                    <a:pt x="71455" y="68547"/>
                    <a:pt x="71455" y="68681"/>
                    <a:pt x="71521" y="68714"/>
                  </a:cubicBezTo>
                  <a:cubicBezTo>
                    <a:pt x="71521" y="68781"/>
                    <a:pt x="71588" y="68781"/>
                    <a:pt x="71622" y="68781"/>
                  </a:cubicBezTo>
                  <a:cubicBezTo>
                    <a:pt x="71655" y="68781"/>
                    <a:pt x="71689" y="68714"/>
                    <a:pt x="71755" y="68681"/>
                  </a:cubicBezTo>
                  <a:lnTo>
                    <a:pt x="74529" y="64269"/>
                  </a:lnTo>
                  <a:lnTo>
                    <a:pt x="79141" y="59089"/>
                  </a:lnTo>
                  <a:lnTo>
                    <a:pt x="79275" y="59122"/>
                  </a:lnTo>
                  <a:lnTo>
                    <a:pt x="82651" y="60125"/>
                  </a:lnTo>
                  <a:lnTo>
                    <a:pt x="81481" y="63266"/>
                  </a:lnTo>
                  <a:lnTo>
                    <a:pt x="81481" y="63300"/>
                  </a:lnTo>
                  <a:lnTo>
                    <a:pt x="81046" y="67143"/>
                  </a:lnTo>
                  <a:lnTo>
                    <a:pt x="79609" y="67143"/>
                  </a:lnTo>
                  <a:cubicBezTo>
                    <a:pt x="79509" y="67143"/>
                    <a:pt x="79442" y="67210"/>
                    <a:pt x="79442" y="67310"/>
                  </a:cubicBezTo>
                  <a:lnTo>
                    <a:pt x="79442" y="68948"/>
                  </a:lnTo>
                  <a:lnTo>
                    <a:pt x="71922" y="68948"/>
                  </a:lnTo>
                  <a:cubicBezTo>
                    <a:pt x="70987" y="68948"/>
                    <a:pt x="70586" y="69149"/>
                    <a:pt x="70419" y="69316"/>
                  </a:cubicBezTo>
                  <a:cubicBezTo>
                    <a:pt x="70067" y="69140"/>
                    <a:pt x="69750" y="69056"/>
                    <a:pt x="69454" y="69056"/>
                  </a:cubicBezTo>
                  <a:cubicBezTo>
                    <a:pt x="69243" y="69056"/>
                    <a:pt x="69042" y="69098"/>
                    <a:pt x="68848" y="69182"/>
                  </a:cubicBezTo>
                  <a:cubicBezTo>
                    <a:pt x="68346" y="69382"/>
                    <a:pt x="68079" y="69850"/>
                    <a:pt x="67945" y="70151"/>
                  </a:cubicBezTo>
                  <a:cubicBezTo>
                    <a:pt x="67750" y="70018"/>
                    <a:pt x="67502" y="69969"/>
                    <a:pt x="67246" y="69969"/>
                  </a:cubicBezTo>
                  <a:cubicBezTo>
                    <a:pt x="66669" y="69969"/>
                    <a:pt x="66056" y="70215"/>
                    <a:pt x="65940" y="70285"/>
                  </a:cubicBezTo>
                  <a:cubicBezTo>
                    <a:pt x="65840" y="70318"/>
                    <a:pt x="65806" y="70385"/>
                    <a:pt x="65840" y="70485"/>
                  </a:cubicBezTo>
                  <a:cubicBezTo>
                    <a:pt x="65907" y="70519"/>
                    <a:pt x="65940" y="70552"/>
                    <a:pt x="66007" y="70552"/>
                  </a:cubicBezTo>
                  <a:lnTo>
                    <a:pt x="66107" y="70552"/>
                  </a:lnTo>
                  <a:cubicBezTo>
                    <a:pt x="66342" y="70446"/>
                    <a:pt x="66874" y="70271"/>
                    <a:pt x="67317" y="70271"/>
                  </a:cubicBezTo>
                  <a:cubicBezTo>
                    <a:pt x="67568" y="70271"/>
                    <a:pt x="67791" y="70328"/>
                    <a:pt x="67912" y="70485"/>
                  </a:cubicBezTo>
                  <a:lnTo>
                    <a:pt x="69015" y="73995"/>
                  </a:lnTo>
                  <a:lnTo>
                    <a:pt x="67444" y="74529"/>
                  </a:lnTo>
                  <a:cubicBezTo>
                    <a:pt x="67310" y="74563"/>
                    <a:pt x="67277" y="74663"/>
                    <a:pt x="67310" y="74730"/>
                  </a:cubicBezTo>
                  <a:cubicBezTo>
                    <a:pt x="67344" y="74830"/>
                    <a:pt x="67411" y="74864"/>
                    <a:pt x="67477" y="74864"/>
                  </a:cubicBezTo>
                  <a:lnTo>
                    <a:pt x="67511" y="74864"/>
                  </a:lnTo>
                  <a:lnTo>
                    <a:pt x="69282" y="74295"/>
                  </a:lnTo>
                  <a:lnTo>
                    <a:pt x="73025" y="73025"/>
                  </a:lnTo>
                  <a:cubicBezTo>
                    <a:pt x="73159" y="72992"/>
                    <a:pt x="73192" y="72892"/>
                    <a:pt x="73159" y="72825"/>
                  </a:cubicBezTo>
                  <a:cubicBezTo>
                    <a:pt x="73134" y="72723"/>
                    <a:pt x="73069" y="72679"/>
                    <a:pt x="73010" y="72679"/>
                  </a:cubicBezTo>
                  <a:cubicBezTo>
                    <a:pt x="72992" y="72679"/>
                    <a:pt x="72974" y="72683"/>
                    <a:pt x="72959" y="72691"/>
                  </a:cubicBezTo>
                  <a:lnTo>
                    <a:pt x="71689" y="73126"/>
                  </a:lnTo>
                  <a:lnTo>
                    <a:pt x="70652" y="69516"/>
                  </a:lnTo>
                  <a:cubicBezTo>
                    <a:pt x="70786" y="69449"/>
                    <a:pt x="71120" y="69215"/>
                    <a:pt x="71922" y="69215"/>
                  </a:cubicBezTo>
                  <a:lnTo>
                    <a:pt x="80812" y="69215"/>
                  </a:lnTo>
                  <a:lnTo>
                    <a:pt x="80278" y="74128"/>
                  </a:lnTo>
                  <a:cubicBezTo>
                    <a:pt x="80278" y="74195"/>
                    <a:pt x="80345" y="74295"/>
                    <a:pt x="80445" y="74295"/>
                  </a:cubicBezTo>
                  <a:cubicBezTo>
                    <a:pt x="80512" y="74295"/>
                    <a:pt x="80612" y="74195"/>
                    <a:pt x="80612" y="74128"/>
                  </a:cubicBezTo>
                  <a:lnTo>
                    <a:pt x="81782" y="63266"/>
                  </a:lnTo>
                  <a:lnTo>
                    <a:pt x="82951" y="60125"/>
                  </a:lnTo>
                  <a:lnTo>
                    <a:pt x="90003" y="62164"/>
                  </a:lnTo>
                  <a:lnTo>
                    <a:pt x="90037" y="62164"/>
                  </a:lnTo>
                  <a:cubicBezTo>
                    <a:pt x="90137" y="62164"/>
                    <a:pt x="90170" y="62130"/>
                    <a:pt x="90204" y="62030"/>
                  </a:cubicBezTo>
                  <a:lnTo>
                    <a:pt x="91140" y="59657"/>
                  </a:lnTo>
                  <a:lnTo>
                    <a:pt x="101667" y="62966"/>
                  </a:lnTo>
                  <a:lnTo>
                    <a:pt x="98225" y="73727"/>
                  </a:lnTo>
                  <a:cubicBezTo>
                    <a:pt x="98225" y="73827"/>
                    <a:pt x="98258" y="73894"/>
                    <a:pt x="98359" y="73961"/>
                  </a:cubicBezTo>
                  <a:lnTo>
                    <a:pt x="98392" y="73961"/>
                  </a:lnTo>
                  <a:cubicBezTo>
                    <a:pt x="98492" y="73961"/>
                    <a:pt x="98526" y="73894"/>
                    <a:pt x="98559" y="73827"/>
                  </a:cubicBezTo>
                  <a:lnTo>
                    <a:pt x="99161" y="71889"/>
                  </a:lnTo>
                  <a:lnTo>
                    <a:pt x="104842" y="73293"/>
                  </a:lnTo>
                  <a:lnTo>
                    <a:pt x="104207" y="76067"/>
                  </a:lnTo>
                  <a:lnTo>
                    <a:pt x="100832" y="76067"/>
                  </a:lnTo>
                  <a:cubicBezTo>
                    <a:pt x="100731" y="76067"/>
                    <a:pt x="100665" y="76167"/>
                    <a:pt x="100665" y="76234"/>
                  </a:cubicBezTo>
                  <a:cubicBezTo>
                    <a:pt x="100665" y="76334"/>
                    <a:pt x="100731" y="76401"/>
                    <a:pt x="100832" y="76401"/>
                  </a:cubicBezTo>
                  <a:lnTo>
                    <a:pt x="112028" y="76401"/>
                  </a:lnTo>
                  <a:lnTo>
                    <a:pt x="108886" y="83586"/>
                  </a:lnTo>
                  <a:cubicBezTo>
                    <a:pt x="108853" y="83687"/>
                    <a:pt x="108886" y="83754"/>
                    <a:pt x="108953" y="83787"/>
                  </a:cubicBezTo>
                  <a:lnTo>
                    <a:pt x="109053" y="83787"/>
                  </a:lnTo>
                  <a:cubicBezTo>
                    <a:pt x="109120" y="83787"/>
                    <a:pt x="109187" y="83787"/>
                    <a:pt x="109220" y="83720"/>
                  </a:cubicBezTo>
                  <a:lnTo>
                    <a:pt x="112429" y="76401"/>
                  </a:lnTo>
                  <a:lnTo>
                    <a:pt x="119481" y="76401"/>
                  </a:lnTo>
                  <a:lnTo>
                    <a:pt x="116807" y="80579"/>
                  </a:lnTo>
                  <a:cubicBezTo>
                    <a:pt x="116774" y="80679"/>
                    <a:pt x="116774" y="80779"/>
                    <a:pt x="116874" y="80846"/>
                  </a:cubicBezTo>
                  <a:cubicBezTo>
                    <a:pt x="116874" y="80879"/>
                    <a:pt x="116907" y="80879"/>
                    <a:pt x="116941" y="80879"/>
                  </a:cubicBezTo>
                  <a:cubicBezTo>
                    <a:pt x="116974" y="80879"/>
                    <a:pt x="117041" y="80846"/>
                    <a:pt x="117074" y="80812"/>
                  </a:cubicBezTo>
                  <a:lnTo>
                    <a:pt x="119815" y="76468"/>
                  </a:lnTo>
                  <a:lnTo>
                    <a:pt x="128237" y="76468"/>
                  </a:lnTo>
                  <a:lnTo>
                    <a:pt x="127000" y="80010"/>
                  </a:lnTo>
                  <a:lnTo>
                    <a:pt x="124460" y="79743"/>
                  </a:lnTo>
                  <a:lnTo>
                    <a:pt x="124594" y="77838"/>
                  </a:lnTo>
                  <a:cubicBezTo>
                    <a:pt x="124594" y="77738"/>
                    <a:pt x="124494" y="77671"/>
                    <a:pt x="124427" y="77671"/>
                  </a:cubicBezTo>
                  <a:cubicBezTo>
                    <a:pt x="124327" y="77671"/>
                    <a:pt x="124260" y="77738"/>
                    <a:pt x="124260" y="77838"/>
                  </a:cubicBezTo>
                  <a:lnTo>
                    <a:pt x="124126" y="79710"/>
                  </a:lnTo>
                  <a:lnTo>
                    <a:pt x="120149" y="79309"/>
                  </a:lnTo>
                  <a:cubicBezTo>
                    <a:pt x="120116" y="79309"/>
                    <a:pt x="120082" y="79309"/>
                    <a:pt x="120049" y="79342"/>
                  </a:cubicBezTo>
                  <a:cubicBezTo>
                    <a:pt x="120049" y="79375"/>
                    <a:pt x="119982" y="79409"/>
                    <a:pt x="119982" y="79476"/>
                  </a:cubicBezTo>
                  <a:lnTo>
                    <a:pt x="119247" y="89535"/>
                  </a:lnTo>
                  <a:lnTo>
                    <a:pt x="119581" y="89502"/>
                  </a:lnTo>
                  <a:lnTo>
                    <a:pt x="120316" y="79643"/>
                  </a:lnTo>
                  <a:lnTo>
                    <a:pt x="124160" y="80010"/>
                  </a:lnTo>
                  <a:lnTo>
                    <a:pt x="123558" y="89001"/>
                  </a:lnTo>
                  <a:lnTo>
                    <a:pt x="123892" y="88934"/>
                  </a:lnTo>
                  <a:lnTo>
                    <a:pt x="124494" y="80044"/>
                  </a:lnTo>
                  <a:lnTo>
                    <a:pt x="133651" y="80946"/>
                  </a:lnTo>
                  <a:lnTo>
                    <a:pt x="133484" y="87797"/>
                  </a:lnTo>
                  <a:lnTo>
                    <a:pt x="133484" y="87797"/>
                  </a:lnTo>
                  <a:lnTo>
                    <a:pt x="133818" y="87764"/>
                  </a:lnTo>
                  <a:lnTo>
                    <a:pt x="133985" y="81013"/>
                  </a:lnTo>
                  <a:lnTo>
                    <a:pt x="141539" y="82717"/>
                  </a:lnTo>
                  <a:lnTo>
                    <a:pt x="141539" y="82383"/>
                  </a:lnTo>
                  <a:lnTo>
                    <a:pt x="134019" y="80712"/>
                  </a:lnTo>
                  <a:lnTo>
                    <a:pt x="135824" y="76434"/>
                  </a:lnTo>
                  <a:lnTo>
                    <a:pt x="141505" y="78105"/>
                  </a:lnTo>
                  <a:lnTo>
                    <a:pt x="141505" y="77771"/>
                  </a:lnTo>
                  <a:lnTo>
                    <a:pt x="135957" y="76167"/>
                  </a:lnTo>
                  <a:lnTo>
                    <a:pt x="136124" y="75732"/>
                  </a:lnTo>
                  <a:lnTo>
                    <a:pt x="137261" y="73059"/>
                  </a:lnTo>
                  <a:lnTo>
                    <a:pt x="137929" y="71254"/>
                  </a:lnTo>
                  <a:lnTo>
                    <a:pt x="141472" y="72223"/>
                  </a:lnTo>
                  <a:lnTo>
                    <a:pt x="141472" y="71889"/>
                  </a:lnTo>
                  <a:lnTo>
                    <a:pt x="138029" y="70987"/>
                  </a:lnTo>
                  <a:lnTo>
                    <a:pt x="138163" y="70686"/>
                  </a:lnTo>
                  <a:lnTo>
                    <a:pt x="138163" y="70652"/>
                  </a:lnTo>
                  <a:lnTo>
                    <a:pt x="138999" y="60325"/>
                  </a:lnTo>
                  <a:lnTo>
                    <a:pt x="139409" y="58188"/>
                  </a:lnTo>
                  <a:lnTo>
                    <a:pt x="139409" y="58188"/>
                  </a:lnTo>
                  <a:cubicBezTo>
                    <a:pt x="139434" y="58221"/>
                    <a:pt x="139467" y="58254"/>
                    <a:pt x="139500" y="58287"/>
                  </a:cubicBezTo>
                  <a:lnTo>
                    <a:pt x="141305" y="58621"/>
                  </a:lnTo>
                  <a:lnTo>
                    <a:pt x="141305" y="58287"/>
                  </a:lnTo>
                  <a:lnTo>
                    <a:pt x="139533" y="57952"/>
                  </a:lnTo>
                  <a:cubicBezTo>
                    <a:pt x="139521" y="57947"/>
                    <a:pt x="139509" y="57944"/>
                    <a:pt x="139495" y="57944"/>
                  </a:cubicBezTo>
                  <a:cubicBezTo>
                    <a:pt x="139482" y="57944"/>
                    <a:pt x="139468" y="57947"/>
                    <a:pt x="139455" y="57952"/>
                  </a:cubicBezTo>
                  <a:lnTo>
                    <a:pt x="139455" y="57952"/>
                  </a:lnTo>
                  <a:lnTo>
                    <a:pt x="139409" y="58188"/>
                  </a:lnTo>
                  <a:lnTo>
                    <a:pt x="139409" y="58188"/>
                  </a:lnTo>
                  <a:cubicBezTo>
                    <a:pt x="139384" y="58154"/>
                    <a:pt x="139366" y="58120"/>
                    <a:pt x="139366" y="58086"/>
                  </a:cubicBezTo>
                  <a:cubicBezTo>
                    <a:pt x="139366" y="58022"/>
                    <a:pt x="139408" y="57971"/>
                    <a:pt x="139455" y="57952"/>
                  </a:cubicBezTo>
                  <a:lnTo>
                    <a:pt x="139455" y="57952"/>
                  </a:lnTo>
                  <a:lnTo>
                    <a:pt x="139834" y="55981"/>
                  </a:lnTo>
                  <a:lnTo>
                    <a:pt x="140870" y="53240"/>
                  </a:lnTo>
                  <a:lnTo>
                    <a:pt x="140703" y="50332"/>
                  </a:lnTo>
                  <a:lnTo>
                    <a:pt x="140703" y="50332"/>
                  </a:lnTo>
                  <a:lnTo>
                    <a:pt x="141438" y="50667"/>
                  </a:lnTo>
                  <a:lnTo>
                    <a:pt x="141438" y="50299"/>
                  </a:lnTo>
                  <a:lnTo>
                    <a:pt x="140670" y="49965"/>
                  </a:lnTo>
                  <a:lnTo>
                    <a:pt x="140035" y="39136"/>
                  </a:lnTo>
                  <a:lnTo>
                    <a:pt x="139801" y="34725"/>
                  </a:lnTo>
                  <a:cubicBezTo>
                    <a:pt x="139801" y="34625"/>
                    <a:pt x="139700" y="34558"/>
                    <a:pt x="139634" y="34558"/>
                  </a:cubicBezTo>
                  <a:cubicBezTo>
                    <a:pt x="139533" y="34558"/>
                    <a:pt x="139466" y="34625"/>
                    <a:pt x="139466" y="34725"/>
                  </a:cubicBezTo>
                  <a:lnTo>
                    <a:pt x="139700" y="39136"/>
                  </a:lnTo>
                  <a:lnTo>
                    <a:pt x="139834" y="41743"/>
                  </a:lnTo>
                  <a:lnTo>
                    <a:pt x="139769" y="41743"/>
                  </a:lnTo>
                  <a:lnTo>
                    <a:pt x="140168" y="49430"/>
                  </a:lnTo>
                  <a:lnTo>
                    <a:pt x="140168" y="49430"/>
                  </a:lnTo>
                  <a:lnTo>
                    <a:pt x="129072" y="44450"/>
                  </a:lnTo>
                  <a:lnTo>
                    <a:pt x="128337" y="43982"/>
                  </a:lnTo>
                  <a:lnTo>
                    <a:pt x="128601" y="41743"/>
                  </a:lnTo>
                  <a:lnTo>
                    <a:pt x="128571" y="41743"/>
                  </a:lnTo>
                  <a:cubicBezTo>
                    <a:pt x="128471" y="41743"/>
                    <a:pt x="128404" y="41810"/>
                    <a:pt x="128404" y="41910"/>
                  </a:cubicBezTo>
                  <a:lnTo>
                    <a:pt x="128137" y="44150"/>
                  </a:lnTo>
                  <a:lnTo>
                    <a:pt x="125062" y="42144"/>
                  </a:lnTo>
                  <a:lnTo>
                    <a:pt x="126466" y="40406"/>
                  </a:lnTo>
                  <a:lnTo>
                    <a:pt x="128504" y="40640"/>
                  </a:lnTo>
                  <a:cubicBezTo>
                    <a:pt x="128522" y="40646"/>
                    <a:pt x="128539" y="40649"/>
                    <a:pt x="128554" y="40649"/>
                  </a:cubicBezTo>
                  <a:cubicBezTo>
                    <a:pt x="128626" y="40649"/>
                    <a:pt x="128671" y="40589"/>
                    <a:pt x="128671" y="40507"/>
                  </a:cubicBezTo>
                  <a:lnTo>
                    <a:pt x="129173" y="36931"/>
                  </a:lnTo>
                  <a:cubicBezTo>
                    <a:pt x="129240" y="36797"/>
                    <a:pt x="129139" y="36730"/>
                    <a:pt x="129072" y="36730"/>
                  </a:cubicBezTo>
                  <a:cubicBezTo>
                    <a:pt x="129041" y="36715"/>
                    <a:pt x="129012" y="36708"/>
                    <a:pt x="128986" y="36708"/>
                  </a:cubicBezTo>
                  <a:cubicBezTo>
                    <a:pt x="128898" y="36708"/>
                    <a:pt x="128839" y="36779"/>
                    <a:pt x="128839" y="36830"/>
                  </a:cubicBezTo>
                  <a:lnTo>
                    <a:pt x="128337" y="40273"/>
                  </a:lnTo>
                  <a:lnTo>
                    <a:pt x="126399" y="40072"/>
                  </a:lnTo>
                  <a:cubicBezTo>
                    <a:pt x="126368" y="40051"/>
                    <a:pt x="126343" y="40044"/>
                    <a:pt x="126323" y="40044"/>
                  </a:cubicBezTo>
                  <a:cubicBezTo>
                    <a:pt x="126278" y="40044"/>
                    <a:pt x="126255" y="40083"/>
                    <a:pt x="126232" y="40106"/>
                  </a:cubicBezTo>
                  <a:lnTo>
                    <a:pt x="124728" y="41977"/>
                  </a:lnTo>
                  <a:lnTo>
                    <a:pt x="120249" y="39103"/>
                  </a:lnTo>
                  <a:lnTo>
                    <a:pt x="118378" y="34157"/>
                  </a:lnTo>
                  <a:lnTo>
                    <a:pt x="120550" y="33555"/>
                  </a:lnTo>
                  <a:lnTo>
                    <a:pt x="123658" y="38267"/>
                  </a:lnTo>
                  <a:cubicBezTo>
                    <a:pt x="123658" y="38301"/>
                    <a:pt x="123759" y="38334"/>
                    <a:pt x="123792" y="38334"/>
                  </a:cubicBezTo>
                  <a:cubicBezTo>
                    <a:pt x="123825" y="38334"/>
                    <a:pt x="123825" y="38301"/>
                    <a:pt x="123892" y="38301"/>
                  </a:cubicBezTo>
                  <a:cubicBezTo>
                    <a:pt x="123959" y="38234"/>
                    <a:pt x="123959" y="38134"/>
                    <a:pt x="123926" y="38067"/>
                  </a:cubicBezTo>
                  <a:lnTo>
                    <a:pt x="120817" y="33421"/>
                  </a:lnTo>
                  <a:lnTo>
                    <a:pt x="125296" y="32085"/>
                  </a:lnTo>
                  <a:lnTo>
                    <a:pt x="130977" y="36463"/>
                  </a:lnTo>
                  <a:cubicBezTo>
                    <a:pt x="131019" y="36477"/>
                    <a:pt x="131061" y="36485"/>
                    <a:pt x="131100" y="36485"/>
                  </a:cubicBezTo>
                  <a:cubicBezTo>
                    <a:pt x="131155" y="36485"/>
                    <a:pt x="131206" y="36468"/>
                    <a:pt x="131245" y="36429"/>
                  </a:cubicBezTo>
                  <a:cubicBezTo>
                    <a:pt x="131278" y="36362"/>
                    <a:pt x="131278" y="36229"/>
                    <a:pt x="131178" y="36195"/>
                  </a:cubicBezTo>
                  <a:lnTo>
                    <a:pt x="129808" y="35126"/>
                  </a:lnTo>
                  <a:lnTo>
                    <a:pt x="130777" y="27205"/>
                  </a:lnTo>
                  <a:lnTo>
                    <a:pt x="136459" y="29377"/>
                  </a:lnTo>
                  <a:lnTo>
                    <a:pt x="134152" y="35560"/>
                  </a:lnTo>
                  <a:cubicBezTo>
                    <a:pt x="134119" y="35627"/>
                    <a:pt x="134152" y="35727"/>
                    <a:pt x="134253" y="35761"/>
                  </a:cubicBezTo>
                  <a:lnTo>
                    <a:pt x="134286" y="35761"/>
                  </a:lnTo>
                  <a:cubicBezTo>
                    <a:pt x="134353" y="35761"/>
                    <a:pt x="134420" y="35727"/>
                    <a:pt x="134453" y="35627"/>
                  </a:cubicBezTo>
                  <a:lnTo>
                    <a:pt x="135456" y="32954"/>
                  </a:lnTo>
                  <a:lnTo>
                    <a:pt x="135489" y="32954"/>
                  </a:lnTo>
                  <a:lnTo>
                    <a:pt x="139333" y="32720"/>
                  </a:lnTo>
                  <a:cubicBezTo>
                    <a:pt x="139433" y="32720"/>
                    <a:pt x="139500" y="32619"/>
                    <a:pt x="139500" y="32552"/>
                  </a:cubicBezTo>
                  <a:cubicBezTo>
                    <a:pt x="139500" y="32452"/>
                    <a:pt x="139433" y="32385"/>
                    <a:pt x="139333" y="32385"/>
                  </a:cubicBezTo>
                  <a:lnTo>
                    <a:pt x="135623" y="32619"/>
                  </a:lnTo>
                  <a:lnTo>
                    <a:pt x="136325" y="30748"/>
                  </a:lnTo>
                  <a:lnTo>
                    <a:pt x="139333" y="31750"/>
                  </a:lnTo>
                  <a:lnTo>
                    <a:pt x="139366" y="31750"/>
                  </a:lnTo>
                  <a:cubicBezTo>
                    <a:pt x="139466" y="31750"/>
                    <a:pt x="139500" y="31717"/>
                    <a:pt x="139533" y="31617"/>
                  </a:cubicBezTo>
                  <a:cubicBezTo>
                    <a:pt x="139533" y="31550"/>
                    <a:pt x="139500" y="31450"/>
                    <a:pt x="139433" y="31416"/>
                  </a:cubicBezTo>
                  <a:lnTo>
                    <a:pt x="136459" y="30414"/>
                  </a:lnTo>
                  <a:lnTo>
                    <a:pt x="136826" y="29444"/>
                  </a:lnTo>
                  <a:lnTo>
                    <a:pt x="139333" y="30414"/>
                  </a:lnTo>
                  <a:lnTo>
                    <a:pt x="139366" y="30414"/>
                  </a:lnTo>
                  <a:cubicBezTo>
                    <a:pt x="139466" y="30414"/>
                    <a:pt x="139500" y="30380"/>
                    <a:pt x="139533" y="30280"/>
                  </a:cubicBezTo>
                  <a:cubicBezTo>
                    <a:pt x="139600" y="30213"/>
                    <a:pt x="139533" y="30113"/>
                    <a:pt x="139466" y="30079"/>
                  </a:cubicBezTo>
                  <a:lnTo>
                    <a:pt x="130911" y="26771"/>
                  </a:lnTo>
                  <a:lnTo>
                    <a:pt x="131813" y="19284"/>
                  </a:lnTo>
                  <a:lnTo>
                    <a:pt x="139333" y="24197"/>
                  </a:lnTo>
                  <a:cubicBezTo>
                    <a:pt x="139333" y="24225"/>
                    <a:pt x="139356" y="24230"/>
                    <a:pt x="139404" y="24231"/>
                  </a:cubicBezTo>
                  <a:lnTo>
                    <a:pt x="139404" y="24231"/>
                  </a:lnTo>
                  <a:lnTo>
                    <a:pt x="139571" y="23964"/>
                  </a:lnTo>
                  <a:lnTo>
                    <a:pt x="139571" y="23964"/>
                  </a:lnTo>
                  <a:cubicBezTo>
                    <a:pt x="139591" y="24017"/>
                    <a:pt x="139576" y="24088"/>
                    <a:pt x="139533" y="24130"/>
                  </a:cubicBezTo>
                  <a:cubicBezTo>
                    <a:pt x="139500" y="24197"/>
                    <a:pt x="139466" y="24231"/>
                    <a:pt x="139433" y="24231"/>
                  </a:cubicBezTo>
                  <a:cubicBezTo>
                    <a:pt x="139422" y="24231"/>
                    <a:pt x="139413" y="24231"/>
                    <a:pt x="139404" y="24231"/>
                  </a:cubicBezTo>
                  <a:lnTo>
                    <a:pt x="139404" y="24231"/>
                  </a:lnTo>
                  <a:lnTo>
                    <a:pt x="139132" y="24665"/>
                  </a:lnTo>
                  <a:cubicBezTo>
                    <a:pt x="139099" y="24699"/>
                    <a:pt x="139099" y="24832"/>
                    <a:pt x="139166" y="24866"/>
                  </a:cubicBezTo>
                  <a:cubicBezTo>
                    <a:pt x="139199" y="24866"/>
                    <a:pt x="139199" y="24899"/>
                    <a:pt x="139266" y="24899"/>
                  </a:cubicBezTo>
                  <a:cubicBezTo>
                    <a:pt x="139299" y="24899"/>
                    <a:pt x="139366" y="24866"/>
                    <a:pt x="139366" y="24832"/>
                  </a:cubicBezTo>
                  <a:lnTo>
                    <a:pt x="141305" y="21824"/>
                  </a:lnTo>
                  <a:lnTo>
                    <a:pt x="141305" y="21189"/>
                  </a:lnTo>
                  <a:lnTo>
                    <a:pt x="139571" y="23964"/>
                  </a:lnTo>
                  <a:lnTo>
                    <a:pt x="139571" y="23964"/>
                  </a:lnTo>
                  <a:cubicBezTo>
                    <a:pt x="139559" y="23933"/>
                    <a:pt x="139536" y="23908"/>
                    <a:pt x="139500" y="23896"/>
                  </a:cubicBezTo>
                  <a:lnTo>
                    <a:pt x="132114" y="19084"/>
                  </a:lnTo>
                  <a:lnTo>
                    <a:pt x="139433" y="17747"/>
                  </a:lnTo>
                  <a:cubicBezTo>
                    <a:pt x="139500" y="17714"/>
                    <a:pt x="139533" y="17613"/>
                    <a:pt x="139533" y="17546"/>
                  </a:cubicBezTo>
                  <a:cubicBezTo>
                    <a:pt x="139500" y="17446"/>
                    <a:pt x="139433" y="17413"/>
                    <a:pt x="139333" y="17413"/>
                  </a:cubicBezTo>
                  <a:lnTo>
                    <a:pt x="132314" y="18716"/>
                  </a:lnTo>
                  <a:lnTo>
                    <a:pt x="139634" y="13436"/>
                  </a:lnTo>
                  <a:lnTo>
                    <a:pt x="141371" y="12065"/>
                  </a:lnTo>
                  <a:lnTo>
                    <a:pt x="141371" y="11664"/>
                  </a:lnTo>
                  <a:lnTo>
                    <a:pt x="139533" y="13068"/>
                  </a:lnTo>
                  <a:lnTo>
                    <a:pt x="134086" y="7420"/>
                  </a:lnTo>
                  <a:cubicBezTo>
                    <a:pt x="134036" y="7386"/>
                    <a:pt x="133994" y="7370"/>
                    <a:pt x="133952" y="7370"/>
                  </a:cubicBezTo>
                  <a:cubicBezTo>
                    <a:pt x="133910" y="7370"/>
                    <a:pt x="133868" y="7386"/>
                    <a:pt x="133818" y="7420"/>
                  </a:cubicBezTo>
                  <a:cubicBezTo>
                    <a:pt x="133751" y="7520"/>
                    <a:pt x="133751" y="7587"/>
                    <a:pt x="133818" y="7687"/>
                  </a:cubicBezTo>
                  <a:lnTo>
                    <a:pt x="139266" y="13335"/>
                  </a:lnTo>
                  <a:lnTo>
                    <a:pt x="131813" y="18683"/>
                  </a:lnTo>
                  <a:lnTo>
                    <a:pt x="132147" y="15775"/>
                  </a:lnTo>
                  <a:lnTo>
                    <a:pt x="134119" y="3576"/>
                  </a:lnTo>
                  <a:lnTo>
                    <a:pt x="139767" y="669"/>
                  </a:lnTo>
                  <a:lnTo>
                    <a:pt x="140636" y="0"/>
                  </a:lnTo>
                  <a:close/>
                  <a:moveTo>
                    <a:pt x="84556" y="84155"/>
                  </a:moveTo>
                  <a:lnTo>
                    <a:pt x="91708" y="84522"/>
                  </a:lnTo>
                  <a:lnTo>
                    <a:pt x="91841" y="89736"/>
                  </a:lnTo>
                  <a:lnTo>
                    <a:pt x="84756" y="89435"/>
                  </a:lnTo>
                  <a:lnTo>
                    <a:pt x="84556" y="84155"/>
                  </a:lnTo>
                  <a:close/>
                  <a:moveTo>
                    <a:pt x="11247" y="83912"/>
                  </a:moveTo>
                  <a:cubicBezTo>
                    <a:pt x="11205" y="83912"/>
                    <a:pt x="11163" y="83937"/>
                    <a:pt x="11130" y="83987"/>
                  </a:cubicBezTo>
                  <a:cubicBezTo>
                    <a:pt x="11029" y="84054"/>
                    <a:pt x="11029" y="84121"/>
                    <a:pt x="11130" y="84221"/>
                  </a:cubicBezTo>
                  <a:lnTo>
                    <a:pt x="16210" y="89702"/>
                  </a:lnTo>
                  <a:lnTo>
                    <a:pt x="16276" y="89870"/>
                  </a:lnTo>
                  <a:lnTo>
                    <a:pt x="16611" y="89836"/>
                  </a:lnTo>
                  <a:lnTo>
                    <a:pt x="16510" y="89569"/>
                  </a:lnTo>
                  <a:cubicBezTo>
                    <a:pt x="16544" y="89535"/>
                    <a:pt x="16510" y="89535"/>
                    <a:pt x="16510" y="89502"/>
                  </a:cubicBezTo>
                  <a:lnTo>
                    <a:pt x="11364" y="83987"/>
                  </a:lnTo>
                  <a:cubicBezTo>
                    <a:pt x="11330" y="83937"/>
                    <a:pt x="11288" y="83912"/>
                    <a:pt x="11247" y="83912"/>
                  </a:cubicBezTo>
                  <a:close/>
                  <a:moveTo>
                    <a:pt x="92042" y="84556"/>
                  </a:moveTo>
                  <a:lnTo>
                    <a:pt x="96387" y="84823"/>
                  </a:lnTo>
                  <a:lnTo>
                    <a:pt x="95150" y="89870"/>
                  </a:lnTo>
                  <a:lnTo>
                    <a:pt x="92176" y="89736"/>
                  </a:lnTo>
                  <a:lnTo>
                    <a:pt x="92042" y="84556"/>
                  </a:lnTo>
                  <a:close/>
                  <a:moveTo>
                    <a:pt x="88566" y="91273"/>
                  </a:moveTo>
                  <a:cubicBezTo>
                    <a:pt x="88499" y="91273"/>
                    <a:pt x="88399" y="91340"/>
                    <a:pt x="88366" y="91440"/>
                  </a:cubicBezTo>
                  <a:lnTo>
                    <a:pt x="88299" y="92075"/>
                  </a:lnTo>
                  <a:lnTo>
                    <a:pt x="88633" y="92109"/>
                  </a:lnTo>
                  <a:lnTo>
                    <a:pt x="88700" y="91507"/>
                  </a:lnTo>
                  <a:cubicBezTo>
                    <a:pt x="88733" y="91407"/>
                    <a:pt x="88666" y="91340"/>
                    <a:pt x="88566" y="91273"/>
                  </a:cubicBezTo>
                  <a:close/>
                  <a:moveTo>
                    <a:pt x="86051" y="65715"/>
                  </a:moveTo>
                  <a:cubicBezTo>
                    <a:pt x="86026" y="65715"/>
                    <a:pt x="86009" y="65723"/>
                    <a:pt x="85993" y="65740"/>
                  </a:cubicBezTo>
                  <a:cubicBezTo>
                    <a:pt x="85959" y="65806"/>
                    <a:pt x="85892" y="65840"/>
                    <a:pt x="85892" y="65873"/>
                  </a:cubicBezTo>
                  <a:lnTo>
                    <a:pt x="84188" y="83754"/>
                  </a:lnTo>
                  <a:lnTo>
                    <a:pt x="73025" y="83185"/>
                  </a:lnTo>
                  <a:lnTo>
                    <a:pt x="72959" y="83185"/>
                  </a:lnTo>
                  <a:lnTo>
                    <a:pt x="69951" y="84622"/>
                  </a:lnTo>
                  <a:lnTo>
                    <a:pt x="68346" y="78206"/>
                  </a:lnTo>
                  <a:cubicBezTo>
                    <a:pt x="68318" y="78148"/>
                    <a:pt x="68264" y="78065"/>
                    <a:pt x="68185" y="78065"/>
                  </a:cubicBezTo>
                  <a:cubicBezTo>
                    <a:pt x="68173" y="78065"/>
                    <a:pt x="68160" y="78067"/>
                    <a:pt x="68146" y="78072"/>
                  </a:cubicBezTo>
                  <a:cubicBezTo>
                    <a:pt x="68079" y="78139"/>
                    <a:pt x="67979" y="78206"/>
                    <a:pt x="68012" y="78272"/>
                  </a:cubicBezTo>
                  <a:lnTo>
                    <a:pt x="69616" y="84823"/>
                  </a:lnTo>
                  <a:lnTo>
                    <a:pt x="65439" y="86862"/>
                  </a:lnTo>
                  <a:cubicBezTo>
                    <a:pt x="65405" y="86895"/>
                    <a:pt x="65339" y="86995"/>
                    <a:pt x="65339" y="87062"/>
                  </a:cubicBezTo>
                  <a:cubicBezTo>
                    <a:pt x="65372" y="87129"/>
                    <a:pt x="65439" y="87196"/>
                    <a:pt x="65506" y="87196"/>
                  </a:cubicBezTo>
                  <a:lnTo>
                    <a:pt x="69416" y="87330"/>
                  </a:lnTo>
                  <a:lnTo>
                    <a:pt x="69082" y="89268"/>
                  </a:lnTo>
                  <a:lnTo>
                    <a:pt x="65238" y="89435"/>
                  </a:lnTo>
                  <a:lnTo>
                    <a:pt x="67444" y="89702"/>
                  </a:lnTo>
                  <a:lnTo>
                    <a:pt x="68981" y="89636"/>
                  </a:lnTo>
                  <a:lnTo>
                    <a:pt x="68948" y="89903"/>
                  </a:lnTo>
                  <a:lnTo>
                    <a:pt x="69282" y="89936"/>
                  </a:lnTo>
                  <a:lnTo>
                    <a:pt x="69316" y="89669"/>
                  </a:lnTo>
                  <a:lnTo>
                    <a:pt x="74462" y="89435"/>
                  </a:lnTo>
                  <a:lnTo>
                    <a:pt x="78607" y="89602"/>
                  </a:lnTo>
                  <a:lnTo>
                    <a:pt x="78607" y="91006"/>
                  </a:lnTo>
                  <a:lnTo>
                    <a:pt x="78874" y="90972"/>
                  </a:lnTo>
                  <a:lnTo>
                    <a:pt x="78874" y="89569"/>
                  </a:lnTo>
                  <a:lnTo>
                    <a:pt x="80946" y="89636"/>
                  </a:lnTo>
                  <a:lnTo>
                    <a:pt x="80946" y="91240"/>
                  </a:lnTo>
                  <a:lnTo>
                    <a:pt x="81280" y="91273"/>
                  </a:lnTo>
                  <a:lnTo>
                    <a:pt x="81280" y="89702"/>
                  </a:lnTo>
                  <a:lnTo>
                    <a:pt x="84355" y="89836"/>
                  </a:lnTo>
                  <a:lnTo>
                    <a:pt x="84455" y="91674"/>
                  </a:lnTo>
                  <a:lnTo>
                    <a:pt x="84790" y="91708"/>
                  </a:lnTo>
                  <a:lnTo>
                    <a:pt x="84689" y="89836"/>
                  </a:lnTo>
                  <a:lnTo>
                    <a:pt x="95016" y="90204"/>
                  </a:lnTo>
                  <a:lnTo>
                    <a:pt x="94582" y="92109"/>
                  </a:lnTo>
                  <a:lnTo>
                    <a:pt x="94983" y="92075"/>
                  </a:lnTo>
                  <a:lnTo>
                    <a:pt x="95384" y="90204"/>
                  </a:lnTo>
                  <a:lnTo>
                    <a:pt x="101667" y="90438"/>
                  </a:lnTo>
                  <a:lnTo>
                    <a:pt x="101500" y="91340"/>
                  </a:lnTo>
                  <a:lnTo>
                    <a:pt x="101567" y="91340"/>
                  </a:lnTo>
                  <a:lnTo>
                    <a:pt x="101868" y="91273"/>
                  </a:lnTo>
                  <a:lnTo>
                    <a:pt x="102035" y="90505"/>
                  </a:lnTo>
                  <a:lnTo>
                    <a:pt x="107015" y="90672"/>
                  </a:lnTo>
                  <a:lnTo>
                    <a:pt x="108552" y="90505"/>
                  </a:lnTo>
                  <a:lnTo>
                    <a:pt x="109120" y="90371"/>
                  </a:lnTo>
                  <a:lnTo>
                    <a:pt x="102001" y="90104"/>
                  </a:lnTo>
                  <a:lnTo>
                    <a:pt x="101233" y="86427"/>
                  </a:lnTo>
                  <a:cubicBezTo>
                    <a:pt x="101199" y="86360"/>
                    <a:pt x="101099" y="86294"/>
                    <a:pt x="101032" y="86294"/>
                  </a:cubicBezTo>
                  <a:cubicBezTo>
                    <a:pt x="100932" y="86360"/>
                    <a:pt x="100899" y="86427"/>
                    <a:pt x="100899" y="86527"/>
                  </a:cubicBezTo>
                  <a:lnTo>
                    <a:pt x="101600" y="90104"/>
                  </a:lnTo>
                  <a:lnTo>
                    <a:pt x="95417" y="89870"/>
                  </a:lnTo>
                  <a:lnTo>
                    <a:pt x="96687" y="84756"/>
                  </a:lnTo>
                  <a:lnTo>
                    <a:pt x="101500" y="85024"/>
                  </a:lnTo>
                  <a:cubicBezTo>
                    <a:pt x="101567" y="85024"/>
                    <a:pt x="101667" y="84923"/>
                    <a:pt x="101667" y="84856"/>
                  </a:cubicBezTo>
                  <a:cubicBezTo>
                    <a:pt x="101667" y="84756"/>
                    <a:pt x="101567" y="84689"/>
                    <a:pt x="101500" y="84689"/>
                  </a:cubicBezTo>
                  <a:lnTo>
                    <a:pt x="96721" y="84422"/>
                  </a:lnTo>
                  <a:lnTo>
                    <a:pt x="97991" y="79409"/>
                  </a:lnTo>
                  <a:cubicBezTo>
                    <a:pt x="98024" y="79342"/>
                    <a:pt x="97924" y="79242"/>
                    <a:pt x="97857" y="79208"/>
                  </a:cubicBezTo>
                  <a:cubicBezTo>
                    <a:pt x="97839" y="79202"/>
                    <a:pt x="97823" y="79200"/>
                    <a:pt x="97807" y="79200"/>
                  </a:cubicBezTo>
                  <a:cubicBezTo>
                    <a:pt x="97734" y="79200"/>
                    <a:pt x="97684" y="79259"/>
                    <a:pt x="97657" y="79342"/>
                  </a:cubicBezTo>
                  <a:lnTo>
                    <a:pt x="96387" y="84422"/>
                  </a:lnTo>
                  <a:lnTo>
                    <a:pt x="91975" y="84188"/>
                  </a:lnTo>
                  <a:lnTo>
                    <a:pt x="91708" y="74663"/>
                  </a:lnTo>
                  <a:lnTo>
                    <a:pt x="93646" y="66876"/>
                  </a:lnTo>
                  <a:cubicBezTo>
                    <a:pt x="93680" y="66809"/>
                    <a:pt x="93579" y="66709"/>
                    <a:pt x="93512" y="66675"/>
                  </a:cubicBezTo>
                  <a:cubicBezTo>
                    <a:pt x="93495" y="66669"/>
                    <a:pt x="93478" y="66667"/>
                    <a:pt x="93462" y="66667"/>
                  </a:cubicBezTo>
                  <a:cubicBezTo>
                    <a:pt x="93390" y="66667"/>
                    <a:pt x="93339" y="66727"/>
                    <a:pt x="93312" y="66809"/>
                  </a:cubicBezTo>
                  <a:lnTo>
                    <a:pt x="92844" y="68681"/>
                  </a:lnTo>
                  <a:lnTo>
                    <a:pt x="86160" y="65740"/>
                  </a:lnTo>
                  <a:cubicBezTo>
                    <a:pt x="86110" y="65723"/>
                    <a:pt x="86076" y="65715"/>
                    <a:pt x="86051" y="657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5107647" y="557758"/>
              <a:ext cx="2794571" cy="1824066"/>
            </a:xfrm>
            <a:custGeom>
              <a:avLst/>
              <a:gdLst/>
              <a:ahLst/>
              <a:cxnLst/>
              <a:rect l="l" t="t" r="r" b="b"/>
              <a:pathLst>
                <a:path w="141372" h="92276" extrusionOk="0">
                  <a:moveTo>
                    <a:pt x="27640" y="45219"/>
                  </a:moveTo>
                  <a:cubicBezTo>
                    <a:pt x="28208" y="46957"/>
                    <a:pt x="29946" y="51970"/>
                    <a:pt x="31884" y="57652"/>
                  </a:cubicBezTo>
                  <a:cubicBezTo>
                    <a:pt x="25167" y="54209"/>
                    <a:pt x="17881" y="50566"/>
                    <a:pt x="13937" y="48962"/>
                  </a:cubicBezTo>
                  <a:cubicBezTo>
                    <a:pt x="17279" y="48127"/>
                    <a:pt x="22259" y="46723"/>
                    <a:pt x="27640" y="45219"/>
                  </a:cubicBezTo>
                  <a:close/>
                  <a:moveTo>
                    <a:pt x="54109" y="36964"/>
                  </a:moveTo>
                  <a:cubicBezTo>
                    <a:pt x="53073" y="43682"/>
                    <a:pt x="52706" y="56048"/>
                    <a:pt x="52405" y="66074"/>
                  </a:cubicBezTo>
                  <a:cubicBezTo>
                    <a:pt x="52271" y="66675"/>
                    <a:pt x="52271" y="67210"/>
                    <a:pt x="52271" y="67711"/>
                  </a:cubicBezTo>
                  <a:cubicBezTo>
                    <a:pt x="48896" y="66074"/>
                    <a:pt x="45955" y="64704"/>
                    <a:pt x="44484" y="64002"/>
                  </a:cubicBezTo>
                  <a:cubicBezTo>
                    <a:pt x="42646" y="63099"/>
                    <a:pt x="39304" y="61428"/>
                    <a:pt x="35460" y="59423"/>
                  </a:cubicBezTo>
                  <a:cubicBezTo>
                    <a:pt x="34725" y="59055"/>
                    <a:pt x="33990" y="58688"/>
                    <a:pt x="33221" y="58320"/>
                  </a:cubicBezTo>
                  <a:cubicBezTo>
                    <a:pt x="31149" y="52238"/>
                    <a:pt x="29311" y="46790"/>
                    <a:pt x="28676" y="44952"/>
                  </a:cubicBezTo>
                  <a:cubicBezTo>
                    <a:pt x="38569" y="42144"/>
                    <a:pt x="49531" y="38802"/>
                    <a:pt x="54109" y="36964"/>
                  </a:cubicBezTo>
                  <a:close/>
                  <a:moveTo>
                    <a:pt x="54911" y="38000"/>
                  </a:moveTo>
                  <a:cubicBezTo>
                    <a:pt x="55112" y="38669"/>
                    <a:pt x="55346" y="39370"/>
                    <a:pt x="55480" y="40005"/>
                  </a:cubicBezTo>
                  <a:cubicBezTo>
                    <a:pt x="57117" y="45486"/>
                    <a:pt x="58488" y="50199"/>
                    <a:pt x="59123" y="52171"/>
                  </a:cubicBezTo>
                  <a:cubicBezTo>
                    <a:pt x="60961" y="58053"/>
                    <a:pt x="66743" y="74095"/>
                    <a:pt x="66776" y="74295"/>
                  </a:cubicBezTo>
                  <a:cubicBezTo>
                    <a:pt x="66776" y="74362"/>
                    <a:pt x="66876" y="74529"/>
                    <a:pt x="66976" y="74763"/>
                  </a:cubicBezTo>
                  <a:cubicBezTo>
                    <a:pt x="63267" y="72959"/>
                    <a:pt x="57919" y="70419"/>
                    <a:pt x="53240" y="68179"/>
                  </a:cubicBezTo>
                  <a:cubicBezTo>
                    <a:pt x="53240" y="67511"/>
                    <a:pt x="53274" y="66843"/>
                    <a:pt x="53274" y="66107"/>
                  </a:cubicBezTo>
                  <a:cubicBezTo>
                    <a:pt x="53608" y="56549"/>
                    <a:pt x="54009" y="44851"/>
                    <a:pt x="54911" y="38000"/>
                  </a:cubicBezTo>
                  <a:close/>
                  <a:moveTo>
                    <a:pt x="73995" y="35494"/>
                  </a:moveTo>
                  <a:cubicBezTo>
                    <a:pt x="76000" y="39604"/>
                    <a:pt x="82985" y="53474"/>
                    <a:pt x="85458" y="56415"/>
                  </a:cubicBezTo>
                  <a:cubicBezTo>
                    <a:pt x="86595" y="57819"/>
                    <a:pt x="88667" y="60760"/>
                    <a:pt x="90806" y="63935"/>
                  </a:cubicBezTo>
                  <a:cubicBezTo>
                    <a:pt x="93546" y="67945"/>
                    <a:pt x="96387" y="72123"/>
                    <a:pt x="98025" y="73828"/>
                  </a:cubicBezTo>
                  <a:cubicBezTo>
                    <a:pt x="97844" y="73817"/>
                    <a:pt x="97658" y="73812"/>
                    <a:pt x="97467" y="73812"/>
                  </a:cubicBezTo>
                  <a:cubicBezTo>
                    <a:pt x="96427" y="73812"/>
                    <a:pt x="95247" y="73954"/>
                    <a:pt x="93947" y="74095"/>
                  </a:cubicBezTo>
                  <a:cubicBezTo>
                    <a:pt x="92438" y="74271"/>
                    <a:pt x="90711" y="74471"/>
                    <a:pt x="88806" y="74471"/>
                  </a:cubicBezTo>
                  <a:cubicBezTo>
                    <a:pt x="87462" y="74471"/>
                    <a:pt x="86029" y="74371"/>
                    <a:pt x="84523" y="74095"/>
                  </a:cubicBezTo>
                  <a:cubicBezTo>
                    <a:pt x="82872" y="73785"/>
                    <a:pt x="81385" y="73663"/>
                    <a:pt x="80072" y="73663"/>
                  </a:cubicBezTo>
                  <a:cubicBezTo>
                    <a:pt x="76999" y="73663"/>
                    <a:pt x="74871" y="74328"/>
                    <a:pt x="73794" y="74797"/>
                  </a:cubicBezTo>
                  <a:cubicBezTo>
                    <a:pt x="73794" y="73794"/>
                    <a:pt x="73627" y="72624"/>
                    <a:pt x="73159" y="71221"/>
                  </a:cubicBezTo>
                  <a:cubicBezTo>
                    <a:pt x="69483" y="59523"/>
                    <a:pt x="69784" y="47525"/>
                    <a:pt x="73995" y="35494"/>
                  </a:cubicBezTo>
                  <a:close/>
                  <a:moveTo>
                    <a:pt x="62966" y="30441"/>
                  </a:moveTo>
                  <a:cubicBezTo>
                    <a:pt x="63011" y="30441"/>
                    <a:pt x="63055" y="30443"/>
                    <a:pt x="63100" y="30447"/>
                  </a:cubicBezTo>
                  <a:cubicBezTo>
                    <a:pt x="63768" y="30480"/>
                    <a:pt x="68414" y="32519"/>
                    <a:pt x="72892" y="34491"/>
                  </a:cubicBezTo>
                  <a:cubicBezTo>
                    <a:pt x="72992" y="34524"/>
                    <a:pt x="73093" y="34558"/>
                    <a:pt x="73226" y="34658"/>
                  </a:cubicBezTo>
                  <a:cubicBezTo>
                    <a:pt x="68748" y="47057"/>
                    <a:pt x="68414" y="59456"/>
                    <a:pt x="72157" y="71555"/>
                  </a:cubicBezTo>
                  <a:cubicBezTo>
                    <a:pt x="73126" y="74429"/>
                    <a:pt x="72792" y="75766"/>
                    <a:pt x="72391" y="76401"/>
                  </a:cubicBezTo>
                  <a:cubicBezTo>
                    <a:pt x="72090" y="76802"/>
                    <a:pt x="71756" y="76936"/>
                    <a:pt x="71589" y="76969"/>
                  </a:cubicBezTo>
                  <a:cubicBezTo>
                    <a:pt x="71221" y="76802"/>
                    <a:pt x="70151" y="76301"/>
                    <a:pt x="68714" y="75599"/>
                  </a:cubicBezTo>
                  <a:cubicBezTo>
                    <a:pt x="68113" y="74797"/>
                    <a:pt x="67745" y="73928"/>
                    <a:pt x="67745" y="73928"/>
                  </a:cubicBezTo>
                  <a:cubicBezTo>
                    <a:pt x="67712" y="73761"/>
                    <a:pt x="61930" y="57719"/>
                    <a:pt x="60092" y="51870"/>
                  </a:cubicBezTo>
                  <a:cubicBezTo>
                    <a:pt x="59457" y="49898"/>
                    <a:pt x="58086" y="45186"/>
                    <a:pt x="56449" y="39705"/>
                  </a:cubicBezTo>
                  <a:cubicBezTo>
                    <a:pt x="56115" y="38535"/>
                    <a:pt x="55780" y="37399"/>
                    <a:pt x="55446" y="36329"/>
                  </a:cubicBezTo>
                  <a:cubicBezTo>
                    <a:pt x="55613" y="36229"/>
                    <a:pt x="55747" y="36162"/>
                    <a:pt x="55881" y="36129"/>
                  </a:cubicBezTo>
                  <a:cubicBezTo>
                    <a:pt x="57284" y="35226"/>
                    <a:pt x="58454" y="34023"/>
                    <a:pt x="59457" y="32954"/>
                  </a:cubicBezTo>
                  <a:cubicBezTo>
                    <a:pt x="60741" y="31605"/>
                    <a:pt x="61872" y="30441"/>
                    <a:pt x="62966" y="30441"/>
                  </a:cubicBezTo>
                  <a:close/>
                  <a:moveTo>
                    <a:pt x="80188" y="74774"/>
                  </a:moveTo>
                  <a:cubicBezTo>
                    <a:pt x="81412" y="74774"/>
                    <a:pt x="82792" y="74884"/>
                    <a:pt x="84322" y="75164"/>
                  </a:cubicBezTo>
                  <a:cubicBezTo>
                    <a:pt x="85901" y="75469"/>
                    <a:pt x="87383" y="75579"/>
                    <a:pt x="88764" y="75579"/>
                  </a:cubicBezTo>
                  <a:cubicBezTo>
                    <a:pt x="90716" y="75579"/>
                    <a:pt x="92468" y="75360"/>
                    <a:pt x="94014" y="75164"/>
                  </a:cubicBezTo>
                  <a:cubicBezTo>
                    <a:pt x="95270" y="75012"/>
                    <a:pt x="96380" y="74876"/>
                    <a:pt x="97330" y="74876"/>
                  </a:cubicBezTo>
                  <a:cubicBezTo>
                    <a:pt x="98250" y="74876"/>
                    <a:pt x="99020" y="75003"/>
                    <a:pt x="99629" y="75365"/>
                  </a:cubicBezTo>
                  <a:cubicBezTo>
                    <a:pt x="100498" y="76267"/>
                    <a:pt x="101233" y="77470"/>
                    <a:pt x="102002" y="78640"/>
                  </a:cubicBezTo>
                  <a:cubicBezTo>
                    <a:pt x="102169" y="78941"/>
                    <a:pt x="102336" y="79208"/>
                    <a:pt x="102536" y="79476"/>
                  </a:cubicBezTo>
                  <a:lnTo>
                    <a:pt x="73260" y="77170"/>
                  </a:lnTo>
                  <a:cubicBezTo>
                    <a:pt x="73460" y="76835"/>
                    <a:pt x="73627" y="76468"/>
                    <a:pt x="73661" y="76067"/>
                  </a:cubicBezTo>
                  <a:cubicBezTo>
                    <a:pt x="74359" y="75718"/>
                    <a:pt x="76599" y="74774"/>
                    <a:pt x="80188" y="74774"/>
                  </a:cubicBezTo>
                  <a:close/>
                  <a:moveTo>
                    <a:pt x="53240" y="69282"/>
                  </a:moveTo>
                  <a:cubicBezTo>
                    <a:pt x="58521" y="71789"/>
                    <a:pt x="64470" y="74663"/>
                    <a:pt x="68079" y="76401"/>
                  </a:cubicBezTo>
                  <a:cubicBezTo>
                    <a:pt x="68414" y="76769"/>
                    <a:pt x="68748" y="77136"/>
                    <a:pt x="69149" y="77470"/>
                  </a:cubicBezTo>
                  <a:cubicBezTo>
                    <a:pt x="67712" y="77871"/>
                    <a:pt x="65706" y="78306"/>
                    <a:pt x="63434" y="78841"/>
                  </a:cubicBezTo>
                  <a:cubicBezTo>
                    <a:pt x="59958" y="79676"/>
                    <a:pt x="55981" y="80645"/>
                    <a:pt x="52572" y="81414"/>
                  </a:cubicBezTo>
                  <a:cubicBezTo>
                    <a:pt x="52906" y="79576"/>
                    <a:pt x="53073" y="75031"/>
                    <a:pt x="53240" y="69282"/>
                  </a:cubicBezTo>
                  <a:close/>
                  <a:moveTo>
                    <a:pt x="33656" y="59724"/>
                  </a:moveTo>
                  <a:cubicBezTo>
                    <a:pt x="34057" y="59924"/>
                    <a:pt x="34525" y="60158"/>
                    <a:pt x="34959" y="60392"/>
                  </a:cubicBezTo>
                  <a:cubicBezTo>
                    <a:pt x="38836" y="62364"/>
                    <a:pt x="42178" y="64069"/>
                    <a:pt x="44016" y="64938"/>
                  </a:cubicBezTo>
                  <a:cubicBezTo>
                    <a:pt x="45587" y="65706"/>
                    <a:pt x="48695" y="67177"/>
                    <a:pt x="52238" y="68881"/>
                  </a:cubicBezTo>
                  <a:cubicBezTo>
                    <a:pt x="52037" y="75231"/>
                    <a:pt x="51837" y="80445"/>
                    <a:pt x="51503" y="81648"/>
                  </a:cubicBezTo>
                  <a:cubicBezTo>
                    <a:pt x="49531" y="82083"/>
                    <a:pt x="47759" y="82417"/>
                    <a:pt x="46489" y="82617"/>
                  </a:cubicBezTo>
                  <a:lnTo>
                    <a:pt x="45988" y="82718"/>
                  </a:lnTo>
                  <a:cubicBezTo>
                    <a:pt x="44919" y="82885"/>
                    <a:pt x="43816" y="82985"/>
                    <a:pt x="42646" y="83152"/>
                  </a:cubicBezTo>
                  <a:cubicBezTo>
                    <a:pt x="42579" y="83052"/>
                    <a:pt x="42512" y="82951"/>
                    <a:pt x="42479" y="82818"/>
                  </a:cubicBezTo>
                  <a:cubicBezTo>
                    <a:pt x="41810" y="81581"/>
                    <a:pt x="41042" y="80144"/>
                    <a:pt x="40373" y="78540"/>
                  </a:cubicBezTo>
                  <a:cubicBezTo>
                    <a:pt x="39204" y="75733"/>
                    <a:pt x="36329" y="67411"/>
                    <a:pt x="33656" y="59724"/>
                  </a:cubicBezTo>
                  <a:close/>
                  <a:moveTo>
                    <a:pt x="14739" y="50399"/>
                  </a:moveTo>
                  <a:lnTo>
                    <a:pt x="14739" y="50399"/>
                  </a:lnTo>
                  <a:cubicBezTo>
                    <a:pt x="19017" y="52304"/>
                    <a:pt x="26002" y="55814"/>
                    <a:pt x="32352" y="59022"/>
                  </a:cubicBezTo>
                  <a:cubicBezTo>
                    <a:pt x="35126" y="67043"/>
                    <a:pt x="38234" y="75933"/>
                    <a:pt x="39471" y="78908"/>
                  </a:cubicBezTo>
                  <a:cubicBezTo>
                    <a:pt x="40173" y="80579"/>
                    <a:pt x="40908" y="82049"/>
                    <a:pt x="41576" y="83319"/>
                  </a:cubicBezTo>
                  <a:cubicBezTo>
                    <a:pt x="40306" y="83553"/>
                    <a:pt x="38970" y="83754"/>
                    <a:pt x="37566" y="83954"/>
                  </a:cubicBezTo>
                  <a:cubicBezTo>
                    <a:pt x="37800" y="82383"/>
                    <a:pt x="37833" y="81214"/>
                    <a:pt x="37700" y="80612"/>
                  </a:cubicBezTo>
                  <a:cubicBezTo>
                    <a:pt x="37165" y="78473"/>
                    <a:pt x="33355" y="74396"/>
                    <a:pt x="28977" y="69683"/>
                  </a:cubicBezTo>
                  <a:cubicBezTo>
                    <a:pt x="27473" y="68079"/>
                    <a:pt x="25969" y="66408"/>
                    <a:pt x="24498" y="64770"/>
                  </a:cubicBezTo>
                  <a:cubicBezTo>
                    <a:pt x="20521" y="60359"/>
                    <a:pt x="16644" y="53808"/>
                    <a:pt x="14739" y="50399"/>
                  </a:cubicBezTo>
                  <a:close/>
                  <a:moveTo>
                    <a:pt x="104675" y="80645"/>
                  </a:moveTo>
                  <a:lnTo>
                    <a:pt x="113532" y="81347"/>
                  </a:lnTo>
                  <a:cubicBezTo>
                    <a:pt x="111326" y="82250"/>
                    <a:pt x="109054" y="83119"/>
                    <a:pt x="106848" y="83988"/>
                  </a:cubicBezTo>
                  <a:cubicBezTo>
                    <a:pt x="106814" y="83921"/>
                    <a:pt x="106748" y="83820"/>
                    <a:pt x="106681" y="83720"/>
                  </a:cubicBezTo>
                  <a:cubicBezTo>
                    <a:pt x="106146" y="82751"/>
                    <a:pt x="105645" y="81782"/>
                    <a:pt x="104876" y="80946"/>
                  </a:cubicBezTo>
                  <a:cubicBezTo>
                    <a:pt x="104809" y="80879"/>
                    <a:pt x="104742" y="80779"/>
                    <a:pt x="104675" y="80645"/>
                  </a:cubicBezTo>
                  <a:close/>
                  <a:moveTo>
                    <a:pt x="103506" y="80813"/>
                  </a:moveTo>
                  <a:cubicBezTo>
                    <a:pt x="103706" y="81080"/>
                    <a:pt x="103907" y="81381"/>
                    <a:pt x="104141" y="81581"/>
                  </a:cubicBezTo>
                  <a:cubicBezTo>
                    <a:pt x="104809" y="82383"/>
                    <a:pt x="105244" y="83252"/>
                    <a:pt x="105812" y="84155"/>
                  </a:cubicBezTo>
                  <a:cubicBezTo>
                    <a:pt x="105845" y="84221"/>
                    <a:pt x="105845" y="84288"/>
                    <a:pt x="105879" y="84322"/>
                  </a:cubicBezTo>
                  <a:cubicBezTo>
                    <a:pt x="104575" y="84823"/>
                    <a:pt x="103339" y="85324"/>
                    <a:pt x="102069" y="85826"/>
                  </a:cubicBezTo>
                  <a:lnTo>
                    <a:pt x="103506" y="80813"/>
                  </a:lnTo>
                  <a:close/>
                  <a:moveTo>
                    <a:pt x="9425" y="66876"/>
                  </a:moveTo>
                  <a:lnTo>
                    <a:pt x="9425" y="66876"/>
                  </a:lnTo>
                  <a:cubicBezTo>
                    <a:pt x="17680" y="76802"/>
                    <a:pt x="24331" y="84957"/>
                    <a:pt x="24866" y="85926"/>
                  </a:cubicBezTo>
                  <a:cubicBezTo>
                    <a:pt x="24933" y="85993"/>
                    <a:pt x="25000" y="86126"/>
                    <a:pt x="25100" y="86294"/>
                  </a:cubicBezTo>
                  <a:cubicBezTo>
                    <a:pt x="18081" y="84957"/>
                    <a:pt x="13001" y="83988"/>
                    <a:pt x="11464" y="83820"/>
                  </a:cubicBezTo>
                  <a:cubicBezTo>
                    <a:pt x="11096" y="83787"/>
                    <a:pt x="10729" y="83754"/>
                    <a:pt x="10261" y="83720"/>
                  </a:cubicBezTo>
                  <a:cubicBezTo>
                    <a:pt x="10060" y="81247"/>
                    <a:pt x="9893" y="79075"/>
                    <a:pt x="9826" y="77370"/>
                  </a:cubicBezTo>
                  <a:cubicBezTo>
                    <a:pt x="9793" y="74964"/>
                    <a:pt x="9626" y="71020"/>
                    <a:pt x="9425" y="66876"/>
                  </a:cubicBezTo>
                  <a:close/>
                  <a:moveTo>
                    <a:pt x="12166" y="49397"/>
                  </a:moveTo>
                  <a:cubicBezTo>
                    <a:pt x="12567" y="49530"/>
                    <a:pt x="12901" y="49698"/>
                    <a:pt x="13235" y="49831"/>
                  </a:cubicBezTo>
                  <a:cubicBezTo>
                    <a:pt x="14773" y="52672"/>
                    <a:pt x="19251" y="60426"/>
                    <a:pt x="23763" y="65472"/>
                  </a:cubicBezTo>
                  <a:cubicBezTo>
                    <a:pt x="25200" y="67110"/>
                    <a:pt x="26771" y="68781"/>
                    <a:pt x="28208" y="70385"/>
                  </a:cubicBezTo>
                  <a:cubicBezTo>
                    <a:pt x="32352" y="74797"/>
                    <a:pt x="36229" y="79008"/>
                    <a:pt x="36697" y="80913"/>
                  </a:cubicBezTo>
                  <a:cubicBezTo>
                    <a:pt x="36831" y="81347"/>
                    <a:pt x="36730" y="82550"/>
                    <a:pt x="36530" y="84121"/>
                  </a:cubicBezTo>
                  <a:cubicBezTo>
                    <a:pt x="32686" y="84790"/>
                    <a:pt x="28876" y="85525"/>
                    <a:pt x="26203" y="86394"/>
                  </a:cubicBezTo>
                  <a:cubicBezTo>
                    <a:pt x="26002" y="85959"/>
                    <a:pt x="25869" y="85625"/>
                    <a:pt x="25768" y="85458"/>
                  </a:cubicBezTo>
                  <a:cubicBezTo>
                    <a:pt x="25167" y="84355"/>
                    <a:pt x="17747" y="75298"/>
                    <a:pt x="9325" y="65205"/>
                  </a:cubicBezTo>
                  <a:cubicBezTo>
                    <a:pt x="8991" y="58755"/>
                    <a:pt x="8657" y="52204"/>
                    <a:pt x="8556" y="50232"/>
                  </a:cubicBezTo>
                  <a:cubicBezTo>
                    <a:pt x="9793" y="49998"/>
                    <a:pt x="10996" y="49698"/>
                    <a:pt x="12166" y="49397"/>
                  </a:cubicBezTo>
                  <a:close/>
                  <a:moveTo>
                    <a:pt x="36396" y="85157"/>
                  </a:moveTo>
                  <a:lnTo>
                    <a:pt x="36396" y="85157"/>
                  </a:lnTo>
                  <a:cubicBezTo>
                    <a:pt x="36229" y="86160"/>
                    <a:pt x="36062" y="87263"/>
                    <a:pt x="35861" y="88433"/>
                  </a:cubicBezTo>
                  <a:cubicBezTo>
                    <a:pt x="33154" y="87898"/>
                    <a:pt x="30514" y="87396"/>
                    <a:pt x="28108" y="86895"/>
                  </a:cubicBezTo>
                  <a:cubicBezTo>
                    <a:pt x="30481" y="86260"/>
                    <a:pt x="33388" y="85659"/>
                    <a:pt x="36396" y="85157"/>
                  </a:cubicBezTo>
                  <a:close/>
                  <a:moveTo>
                    <a:pt x="140469" y="0"/>
                  </a:moveTo>
                  <a:lnTo>
                    <a:pt x="139099" y="168"/>
                  </a:lnTo>
                  <a:cubicBezTo>
                    <a:pt x="139066" y="2307"/>
                    <a:pt x="139066" y="4713"/>
                    <a:pt x="138999" y="7086"/>
                  </a:cubicBezTo>
                  <a:cubicBezTo>
                    <a:pt x="138191" y="7098"/>
                    <a:pt x="137433" y="7106"/>
                    <a:pt x="136754" y="7106"/>
                  </a:cubicBezTo>
                  <a:cubicBezTo>
                    <a:pt x="135577" y="7106"/>
                    <a:pt x="134637" y="7082"/>
                    <a:pt x="134086" y="7019"/>
                  </a:cubicBezTo>
                  <a:cubicBezTo>
                    <a:pt x="132148" y="6785"/>
                    <a:pt x="126600" y="4278"/>
                    <a:pt x="122088" y="2173"/>
                  </a:cubicBezTo>
                  <a:lnTo>
                    <a:pt x="120183" y="2373"/>
                  </a:lnTo>
                  <a:cubicBezTo>
                    <a:pt x="125129" y="4713"/>
                    <a:pt x="131613" y="7754"/>
                    <a:pt x="133952" y="8021"/>
                  </a:cubicBezTo>
                  <a:cubicBezTo>
                    <a:pt x="134662" y="8070"/>
                    <a:pt x="135837" y="8101"/>
                    <a:pt x="137281" y="8101"/>
                  </a:cubicBezTo>
                  <a:cubicBezTo>
                    <a:pt x="137810" y="8101"/>
                    <a:pt x="138374" y="8097"/>
                    <a:pt x="138965" y="8088"/>
                  </a:cubicBezTo>
                  <a:lnTo>
                    <a:pt x="138965" y="8088"/>
                  </a:lnTo>
                  <a:cubicBezTo>
                    <a:pt x="138965" y="9091"/>
                    <a:pt x="138932" y="10127"/>
                    <a:pt x="138932" y="11130"/>
                  </a:cubicBezTo>
                  <a:cubicBezTo>
                    <a:pt x="138765" y="21290"/>
                    <a:pt x="138631" y="30948"/>
                    <a:pt x="138832" y="33956"/>
                  </a:cubicBezTo>
                  <a:cubicBezTo>
                    <a:pt x="125530" y="36262"/>
                    <a:pt x="114000" y="40139"/>
                    <a:pt x="107416" y="42345"/>
                  </a:cubicBezTo>
                  <a:cubicBezTo>
                    <a:pt x="105344" y="43047"/>
                    <a:pt x="103673" y="43615"/>
                    <a:pt x="102704" y="43849"/>
                  </a:cubicBezTo>
                  <a:cubicBezTo>
                    <a:pt x="102525" y="43894"/>
                    <a:pt x="102308" y="43916"/>
                    <a:pt x="102056" y="43916"/>
                  </a:cubicBezTo>
                  <a:cubicBezTo>
                    <a:pt x="97654" y="43916"/>
                    <a:pt x="82593" y="37269"/>
                    <a:pt x="73393" y="33254"/>
                  </a:cubicBezTo>
                  <a:cubicBezTo>
                    <a:pt x="68046" y="30915"/>
                    <a:pt x="65038" y="29545"/>
                    <a:pt x="63701" y="29177"/>
                  </a:cubicBezTo>
                  <a:cubicBezTo>
                    <a:pt x="66475" y="26570"/>
                    <a:pt x="73728" y="19719"/>
                    <a:pt x="75098" y="17446"/>
                  </a:cubicBezTo>
                  <a:cubicBezTo>
                    <a:pt x="75599" y="16644"/>
                    <a:pt x="76234" y="15207"/>
                    <a:pt x="77003" y="13269"/>
                  </a:cubicBezTo>
                  <a:cubicBezTo>
                    <a:pt x="78106" y="10695"/>
                    <a:pt x="79643" y="7052"/>
                    <a:pt x="81281" y="4512"/>
                  </a:cubicBezTo>
                  <a:lnTo>
                    <a:pt x="80144" y="4379"/>
                  </a:lnTo>
                  <a:cubicBezTo>
                    <a:pt x="78774" y="6618"/>
                    <a:pt x="77437" y="9659"/>
                    <a:pt x="76100" y="12868"/>
                  </a:cubicBezTo>
                  <a:cubicBezTo>
                    <a:pt x="75733" y="13736"/>
                    <a:pt x="75399" y="14572"/>
                    <a:pt x="75064" y="15274"/>
                  </a:cubicBezTo>
                  <a:cubicBezTo>
                    <a:pt x="74964" y="13068"/>
                    <a:pt x="75064" y="9291"/>
                    <a:pt x="76468" y="6685"/>
                  </a:cubicBezTo>
                  <a:cubicBezTo>
                    <a:pt x="76802" y="6016"/>
                    <a:pt x="77270" y="5114"/>
                    <a:pt x="77738" y="4078"/>
                  </a:cubicBezTo>
                  <a:lnTo>
                    <a:pt x="76769" y="3944"/>
                  </a:lnTo>
                  <a:lnTo>
                    <a:pt x="76635" y="3944"/>
                  </a:lnTo>
                  <a:cubicBezTo>
                    <a:pt x="76234" y="4847"/>
                    <a:pt x="75900" y="5615"/>
                    <a:pt x="75566" y="6183"/>
                  </a:cubicBezTo>
                  <a:cubicBezTo>
                    <a:pt x="74563" y="8055"/>
                    <a:pt x="74129" y="10394"/>
                    <a:pt x="73995" y="12466"/>
                  </a:cubicBezTo>
                  <a:lnTo>
                    <a:pt x="71756" y="3409"/>
                  </a:lnTo>
                  <a:lnTo>
                    <a:pt x="70653" y="3276"/>
                  </a:lnTo>
                  <a:lnTo>
                    <a:pt x="74095" y="17045"/>
                  </a:lnTo>
                  <a:cubicBezTo>
                    <a:pt x="72324" y="19585"/>
                    <a:pt x="64069" y="27406"/>
                    <a:pt x="62231" y="29110"/>
                  </a:cubicBezTo>
                  <a:cubicBezTo>
                    <a:pt x="60894" y="29411"/>
                    <a:pt x="59724" y="30614"/>
                    <a:pt x="58421" y="31951"/>
                  </a:cubicBezTo>
                  <a:cubicBezTo>
                    <a:pt x="57385" y="32987"/>
                    <a:pt x="56315" y="34123"/>
                    <a:pt x="55045" y="34925"/>
                  </a:cubicBezTo>
                  <a:cubicBezTo>
                    <a:pt x="54978" y="34925"/>
                    <a:pt x="54978" y="34959"/>
                    <a:pt x="54945" y="34959"/>
                  </a:cubicBezTo>
                  <a:cubicBezTo>
                    <a:pt x="51569" y="23495"/>
                    <a:pt x="49029" y="14973"/>
                    <a:pt x="48261" y="13369"/>
                  </a:cubicBezTo>
                  <a:lnTo>
                    <a:pt x="50834" y="1037"/>
                  </a:lnTo>
                  <a:lnTo>
                    <a:pt x="49831" y="903"/>
                  </a:lnTo>
                  <a:lnTo>
                    <a:pt x="47492" y="12199"/>
                  </a:lnTo>
                  <a:cubicBezTo>
                    <a:pt x="46857" y="11464"/>
                    <a:pt x="45955" y="10729"/>
                    <a:pt x="45052" y="9926"/>
                  </a:cubicBezTo>
                  <a:cubicBezTo>
                    <a:pt x="43715" y="8757"/>
                    <a:pt x="42178" y="7453"/>
                    <a:pt x="41042" y="5949"/>
                  </a:cubicBezTo>
                  <a:cubicBezTo>
                    <a:pt x="40540" y="5281"/>
                    <a:pt x="38869" y="3710"/>
                    <a:pt x="36530" y="1605"/>
                  </a:cubicBezTo>
                  <a:lnTo>
                    <a:pt x="35160" y="1705"/>
                  </a:lnTo>
                  <a:cubicBezTo>
                    <a:pt x="37833" y="4078"/>
                    <a:pt x="39705" y="5849"/>
                    <a:pt x="40240" y="6584"/>
                  </a:cubicBezTo>
                  <a:cubicBezTo>
                    <a:pt x="41443" y="8189"/>
                    <a:pt x="43047" y="9525"/>
                    <a:pt x="44417" y="10695"/>
                  </a:cubicBezTo>
                  <a:cubicBezTo>
                    <a:pt x="45754" y="11798"/>
                    <a:pt x="46890" y="12801"/>
                    <a:pt x="47358" y="13636"/>
                  </a:cubicBezTo>
                  <a:cubicBezTo>
                    <a:pt x="47926" y="14706"/>
                    <a:pt x="51202" y="25634"/>
                    <a:pt x="54076" y="35427"/>
                  </a:cubicBezTo>
                  <a:cubicBezTo>
                    <a:pt x="50266" y="37031"/>
                    <a:pt x="38569" y="40640"/>
                    <a:pt x="27974" y="43648"/>
                  </a:cubicBezTo>
                  <a:cubicBezTo>
                    <a:pt x="26470" y="41175"/>
                    <a:pt x="19385" y="29645"/>
                    <a:pt x="10829" y="18683"/>
                  </a:cubicBezTo>
                  <a:cubicBezTo>
                    <a:pt x="8757" y="16009"/>
                    <a:pt x="6284" y="14104"/>
                    <a:pt x="3777" y="12767"/>
                  </a:cubicBezTo>
                  <a:cubicBezTo>
                    <a:pt x="6250" y="9926"/>
                    <a:pt x="8690" y="6751"/>
                    <a:pt x="11030" y="3510"/>
                  </a:cubicBezTo>
                  <a:lnTo>
                    <a:pt x="11030" y="3510"/>
                  </a:lnTo>
                  <a:lnTo>
                    <a:pt x="9693" y="3577"/>
                  </a:lnTo>
                  <a:cubicBezTo>
                    <a:pt x="7487" y="6685"/>
                    <a:pt x="5181" y="9626"/>
                    <a:pt x="2808" y="12299"/>
                  </a:cubicBezTo>
                  <a:cubicBezTo>
                    <a:pt x="1906" y="11898"/>
                    <a:pt x="970" y="11497"/>
                    <a:pt x="68" y="11230"/>
                  </a:cubicBezTo>
                  <a:lnTo>
                    <a:pt x="68" y="12299"/>
                  </a:lnTo>
                  <a:cubicBezTo>
                    <a:pt x="636" y="12533"/>
                    <a:pt x="1237" y="12734"/>
                    <a:pt x="1805" y="12968"/>
                  </a:cubicBezTo>
                  <a:cubicBezTo>
                    <a:pt x="1271" y="13269"/>
                    <a:pt x="669" y="13569"/>
                    <a:pt x="68" y="13837"/>
                  </a:cubicBezTo>
                  <a:lnTo>
                    <a:pt x="68" y="14973"/>
                  </a:lnTo>
                  <a:cubicBezTo>
                    <a:pt x="1137" y="14472"/>
                    <a:pt x="2106" y="13970"/>
                    <a:pt x="2942" y="13503"/>
                  </a:cubicBezTo>
                  <a:cubicBezTo>
                    <a:pt x="5482" y="14806"/>
                    <a:pt x="7921" y="16678"/>
                    <a:pt x="10027" y="19351"/>
                  </a:cubicBezTo>
                  <a:cubicBezTo>
                    <a:pt x="18315" y="29979"/>
                    <a:pt x="25200" y="41075"/>
                    <a:pt x="26971" y="43983"/>
                  </a:cubicBezTo>
                  <a:cubicBezTo>
                    <a:pt x="21490" y="45520"/>
                    <a:pt x="16344" y="46890"/>
                    <a:pt x="12834" y="47759"/>
                  </a:cubicBezTo>
                  <a:cubicBezTo>
                    <a:pt x="12433" y="47859"/>
                    <a:pt x="12032" y="47993"/>
                    <a:pt x="11598" y="48060"/>
                  </a:cubicBezTo>
                  <a:cubicBezTo>
                    <a:pt x="8657" y="46990"/>
                    <a:pt x="4345" y="45520"/>
                    <a:pt x="68" y="44083"/>
                  </a:cubicBezTo>
                  <a:lnTo>
                    <a:pt x="68" y="45186"/>
                  </a:lnTo>
                  <a:cubicBezTo>
                    <a:pt x="3577" y="46355"/>
                    <a:pt x="7019" y="47525"/>
                    <a:pt x="9760" y="48494"/>
                  </a:cubicBezTo>
                  <a:cubicBezTo>
                    <a:pt x="6685" y="49163"/>
                    <a:pt x="3309" y="49831"/>
                    <a:pt x="68" y="50399"/>
                  </a:cubicBezTo>
                  <a:lnTo>
                    <a:pt x="68" y="51770"/>
                  </a:lnTo>
                  <a:cubicBezTo>
                    <a:pt x="2507" y="51335"/>
                    <a:pt x="5081" y="50867"/>
                    <a:pt x="7454" y="50366"/>
                  </a:cubicBezTo>
                  <a:cubicBezTo>
                    <a:pt x="7587" y="52371"/>
                    <a:pt x="7855" y="58019"/>
                    <a:pt x="8155" y="63801"/>
                  </a:cubicBezTo>
                  <a:cubicBezTo>
                    <a:pt x="5448" y="60559"/>
                    <a:pt x="2674" y="57251"/>
                    <a:pt x="68" y="54076"/>
                  </a:cubicBezTo>
                  <a:lnTo>
                    <a:pt x="68" y="55680"/>
                  </a:lnTo>
                  <a:cubicBezTo>
                    <a:pt x="2841" y="59022"/>
                    <a:pt x="5615" y="62297"/>
                    <a:pt x="8256" y="65472"/>
                  </a:cubicBezTo>
                  <a:cubicBezTo>
                    <a:pt x="8456" y="70118"/>
                    <a:pt x="8657" y="74663"/>
                    <a:pt x="8757" y="77303"/>
                  </a:cubicBezTo>
                  <a:cubicBezTo>
                    <a:pt x="8790" y="78974"/>
                    <a:pt x="8958" y="81147"/>
                    <a:pt x="9125" y="83586"/>
                  </a:cubicBezTo>
                  <a:cubicBezTo>
                    <a:pt x="8073" y="83538"/>
                    <a:pt x="6931" y="83507"/>
                    <a:pt x="5687" y="83507"/>
                  </a:cubicBezTo>
                  <a:cubicBezTo>
                    <a:pt x="5231" y="83507"/>
                    <a:pt x="4762" y="83511"/>
                    <a:pt x="4279" y="83520"/>
                  </a:cubicBezTo>
                  <a:lnTo>
                    <a:pt x="4145" y="83520"/>
                  </a:lnTo>
                  <a:cubicBezTo>
                    <a:pt x="4111" y="83520"/>
                    <a:pt x="4011" y="83520"/>
                    <a:pt x="3978" y="83586"/>
                  </a:cubicBezTo>
                  <a:cubicBezTo>
                    <a:pt x="2674" y="83620"/>
                    <a:pt x="1404" y="83653"/>
                    <a:pt x="1" y="83720"/>
                  </a:cubicBezTo>
                  <a:lnTo>
                    <a:pt x="1" y="84756"/>
                  </a:lnTo>
                  <a:cubicBezTo>
                    <a:pt x="1237" y="84689"/>
                    <a:pt x="2440" y="84656"/>
                    <a:pt x="3610" y="84623"/>
                  </a:cubicBezTo>
                  <a:lnTo>
                    <a:pt x="3610" y="84623"/>
                  </a:lnTo>
                  <a:cubicBezTo>
                    <a:pt x="3577" y="86294"/>
                    <a:pt x="3777" y="88633"/>
                    <a:pt x="4011" y="90939"/>
                  </a:cubicBezTo>
                  <a:lnTo>
                    <a:pt x="5014" y="90839"/>
                  </a:lnTo>
                  <a:cubicBezTo>
                    <a:pt x="4780" y="88499"/>
                    <a:pt x="4579" y="86160"/>
                    <a:pt x="4613" y="84589"/>
                  </a:cubicBezTo>
                  <a:cubicBezTo>
                    <a:pt x="5112" y="84579"/>
                    <a:pt x="5597" y="84575"/>
                    <a:pt x="6067" y="84575"/>
                  </a:cubicBezTo>
                  <a:cubicBezTo>
                    <a:pt x="7201" y="84575"/>
                    <a:pt x="8246" y="84599"/>
                    <a:pt x="9191" y="84623"/>
                  </a:cubicBezTo>
                  <a:cubicBezTo>
                    <a:pt x="9325" y="85993"/>
                    <a:pt x="9459" y="87430"/>
                    <a:pt x="9593" y="88900"/>
                  </a:cubicBezTo>
                  <a:cubicBezTo>
                    <a:pt x="9626" y="89435"/>
                    <a:pt x="9659" y="89970"/>
                    <a:pt x="9760" y="90505"/>
                  </a:cubicBezTo>
                  <a:lnTo>
                    <a:pt x="10762" y="90438"/>
                  </a:lnTo>
                  <a:cubicBezTo>
                    <a:pt x="10695" y="89903"/>
                    <a:pt x="10662" y="89335"/>
                    <a:pt x="10595" y="88800"/>
                  </a:cubicBezTo>
                  <a:cubicBezTo>
                    <a:pt x="10461" y="87396"/>
                    <a:pt x="10328" y="86060"/>
                    <a:pt x="10194" y="84723"/>
                  </a:cubicBezTo>
                  <a:lnTo>
                    <a:pt x="10194" y="84723"/>
                  </a:lnTo>
                  <a:cubicBezTo>
                    <a:pt x="10528" y="84756"/>
                    <a:pt x="10863" y="84756"/>
                    <a:pt x="11163" y="84790"/>
                  </a:cubicBezTo>
                  <a:cubicBezTo>
                    <a:pt x="12634" y="84990"/>
                    <a:pt x="17279" y="85826"/>
                    <a:pt x="23696" y="87096"/>
                  </a:cubicBezTo>
                  <a:cubicBezTo>
                    <a:pt x="21023" y="87931"/>
                    <a:pt x="17012" y="89101"/>
                    <a:pt x="12834" y="90304"/>
                  </a:cubicBezTo>
                  <a:lnTo>
                    <a:pt x="17714" y="89970"/>
                  </a:lnTo>
                  <a:cubicBezTo>
                    <a:pt x="20989" y="89001"/>
                    <a:pt x="23796" y="88165"/>
                    <a:pt x="25501" y="87630"/>
                  </a:cubicBezTo>
                  <a:cubicBezTo>
                    <a:pt x="25701" y="88132"/>
                    <a:pt x="25969" y="88733"/>
                    <a:pt x="26236" y="89335"/>
                  </a:cubicBezTo>
                  <a:lnTo>
                    <a:pt x="27339" y="89268"/>
                  </a:lnTo>
                  <a:cubicBezTo>
                    <a:pt x="27072" y="88666"/>
                    <a:pt x="26838" y="88132"/>
                    <a:pt x="26671" y="87664"/>
                  </a:cubicBezTo>
                  <a:lnTo>
                    <a:pt x="26671" y="87664"/>
                  </a:lnTo>
                  <a:cubicBezTo>
                    <a:pt x="28576" y="88065"/>
                    <a:pt x="30648" y="88433"/>
                    <a:pt x="32753" y="88900"/>
                  </a:cubicBezTo>
                  <a:lnTo>
                    <a:pt x="36764" y="88600"/>
                  </a:lnTo>
                  <a:cubicBezTo>
                    <a:pt x="36998" y="87330"/>
                    <a:pt x="37198" y="86093"/>
                    <a:pt x="37365" y="84990"/>
                  </a:cubicBezTo>
                  <a:cubicBezTo>
                    <a:pt x="38936" y="84756"/>
                    <a:pt x="40507" y="84489"/>
                    <a:pt x="42011" y="84288"/>
                  </a:cubicBezTo>
                  <a:cubicBezTo>
                    <a:pt x="42713" y="85659"/>
                    <a:pt x="43248" y="86895"/>
                    <a:pt x="43515" y="88098"/>
                  </a:cubicBezTo>
                  <a:lnTo>
                    <a:pt x="44551" y="87998"/>
                  </a:lnTo>
                  <a:cubicBezTo>
                    <a:pt x="44350" y="86728"/>
                    <a:pt x="43782" y="85458"/>
                    <a:pt x="43080" y="84121"/>
                  </a:cubicBezTo>
                  <a:cubicBezTo>
                    <a:pt x="44116" y="83954"/>
                    <a:pt x="45119" y="83820"/>
                    <a:pt x="46055" y="83720"/>
                  </a:cubicBezTo>
                  <a:lnTo>
                    <a:pt x="46556" y="83620"/>
                  </a:lnTo>
                  <a:cubicBezTo>
                    <a:pt x="47759" y="83453"/>
                    <a:pt x="49364" y="83152"/>
                    <a:pt x="51135" y="82751"/>
                  </a:cubicBezTo>
                  <a:lnTo>
                    <a:pt x="51135" y="82751"/>
                  </a:lnTo>
                  <a:cubicBezTo>
                    <a:pt x="50934" y="84288"/>
                    <a:pt x="51101" y="86260"/>
                    <a:pt x="51369" y="88065"/>
                  </a:cubicBezTo>
                  <a:lnTo>
                    <a:pt x="52405" y="88165"/>
                  </a:lnTo>
                  <a:cubicBezTo>
                    <a:pt x="52071" y="86260"/>
                    <a:pt x="51870" y="84054"/>
                    <a:pt x="52204" y="82550"/>
                  </a:cubicBezTo>
                  <a:cubicBezTo>
                    <a:pt x="55747" y="81748"/>
                    <a:pt x="59925" y="80746"/>
                    <a:pt x="63568" y="79877"/>
                  </a:cubicBezTo>
                  <a:cubicBezTo>
                    <a:pt x="66776" y="79075"/>
                    <a:pt x="69617" y="78406"/>
                    <a:pt x="71020" y="78105"/>
                  </a:cubicBezTo>
                  <a:lnTo>
                    <a:pt x="74296" y="90672"/>
                  </a:lnTo>
                  <a:lnTo>
                    <a:pt x="75365" y="90805"/>
                  </a:lnTo>
                  <a:lnTo>
                    <a:pt x="72090" y="78072"/>
                  </a:lnTo>
                  <a:lnTo>
                    <a:pt x="72090" y="78072"/>
                  </a:lnTo>
                  <a:lnTo>
                    <a:pt x="102403" y="80445"/>
                  </a:lnTo>
                  <a:lnTo>
                    <a:pt x="100732" y="86260"/>
                  </a:lnTo>
                  <a:cubicBezTo>
                    <a:pt x="95351" y="88399"/>
                    <a:pt x="90338" y="90404"/>
                    <a:pt x="86294" y="92009"/>
                  </a:cubicBezTo>
                  <a:lnTo>
                    <a:pt x="88399" y="92276"/>
                  </a:lnTo>
                  <a:cubicBezTo>
                    <a:pt x="91909" y="90839"/>
                    <a:pt x="96019" y="89235"/>
                    <a:pt x="100398" y="87497"/>
                  </a:cubicBezTo>
                  <a:lnTo>
                    <a:pt x="100398" y="87497"/>
                  </a:lnTo>
                  <a:lnTo>
                    <a:pt x="99161" y="91775"/>
                  </a:lnTo>
                  <a:lnTo>
                    <a:pt x="99161" y="91775"/>
                  </a:lnTo>
                  <a:lnTo>
                    <a:pt x="100230" y="91641"/>
                  </a:lnTo>
                  <a:lnTo>
                    <a:pt x="101567" y="87062"/>
                  </a:lnTo>
                  <a:cubicBezTo>
                    <a:pt x="103004" y="86494"/>
                    <a:pt x="104441" y="85926"/>
                    <a:pt x="105912" y="85324"/>
                  </a:cubicBezTo>
                  <a:lnTo>
                    <a:pt x="105912" y="85324"/>
                  </a:lnTo>
                  <a:cubicBezTo>
                    <a:pt x="105845" y="86394"/>
                    <a:pt x="105611" y="88466"/>
                    <a:pt x="105244" y="91073"/>
                  </a:cubicBezTo>
                  <a:lnTo>
                    <a:pt x="106280" y="90939"/>
                  </a:lnTo>
                  <a:cubicBezTo>
                    <a:pt x="106580" y="88967"/>
                    <a:pt x="106748" y="87296"/>
                    <a:pt x="106881" y="86160"/>
                  </a:cubicBezTo>
                  <a:cubicBezTo>
                    <a:pt x="107583" y="87263"/>
                    <a:pt x="108519" y="88332"/>
                    <a:pt x="109856" y="89435"/>
                  </a:cubicBezTo>
                  <a:cubicBezTo>
                    <a:pt x="110190" y="89669"/>
                    <a:pt x="110524" y="90003"/>
                    <a:pt x="110791" y="90338"/>
                  </a:cubicBezTo>
                  <a:lnTo>
                    <a:pt x="112028" y="90237"/>
                  </a:lnTo>
                  <a:cubicBezTo>
                    <a:pt x="111560" y="89602"/>
                    <a:pt x="111025" y="89068"/>
                    <a:pt x="110457" y="88633"/>
                  </a:cubicBezTo>
                  <a:cubicBezTo>
                    <a:pt x="108886" y="87396"/>
                    <a:pt x="107951" y="86093"/>
                    <a:pt x="107215" y="84823"/>
                  </a:cubicBezTo>
                  <a:cubicBezTo>
                    <a:pt x="116774" y="81113"/>
                    <a:pt x="126733" y="77270"/>
                    <a:pt x="133952" y="74563"/>
                  </a:cubicBezTo>
                  <a:cubicBezTo>
                    <a:pt x="136693" y="73560"/>
                    <a:pt x="139166" y="72558"/>
                    <a:pt x="141338" y="71622"/>
                  </a:cubicBezTo>
                  <a:lnTo>
                    <a:pt x="141338" y="70485"/>
                  </a:lnTo>
                  <a:cubicBezTo>
                    <a:pt x="139099" y="71455"/>
                    <a:pt x="136492" y="72524"/>
                    <a:pt x="133618" y="73594"/>
                  </a:cubicBezTo>
                  <a:cubicBezTo>
                    <a:pt x="128605" y="75465"/>
                    <a:pt x="122221" y="77905"/>
                    <a:pt x="115604" y="80445"/>
                  </a:cubicBezTo>
                  <a:lnTo>
                    <a:pt x="104040" y="79509"/>
                  </a:lnTo>
                  <a:cubicBezTo>
                    <a:pt x="106113" y="77638"/>
                    <a:pt x="114769" y="70218"/>
                    <a:pt x="123792" y="65706"/>
                  </a:cubicBezTo>
                  <a:cubicBezTo>
                    <a:pt x="126633" y="64269"/>
                    <a:pt x="130142" y="62799"/>
                    <a:pt x="133852" y="61228"/>
                  </a:cubicBezTo>
                  <a:cubicBezTo>
                    <a:pt x="136325" y="60192"/>
                    <a:pt x="138865" y="59122"/>
                    <a:pt x="141338" y="58019"/>
                  </a:cubicBezTo>
                  <a:lnTo>
                    <a:pt x="141338" y="56983"/>
                  </a:lnTo>
                  <a:cubicBezTo>
                    <a:pt x="138765" y="58153"/>
                    <a:pt x="136091" y="59256"/>
                    <a:pt x="133484" y="60359"/>
                  </a:cubicBezTo>
                  <a:cubicBezTo>
                    <a:pt x="129741" y="61930"/>
                    <a:pt x="126232" y="63400"/>
                    <a:pt x="123324" y="64871"/>
                  </a:cubicBezTo>
                  <a:cubicBezTo>
                    <a:pt x="114100" y="69449"/>
                    <a:pt x="105344" y="77103"/>
                    <a:pt x="103272" y="78908"/>
                  </a:cubicBezTo>
                  <a:cubicBezTo>
                    <a:pt x="103105" y="78640"/>
                    <a:pt x="102938" y="78373"/>
                    <a:pt x="102770" y="78105"/>
                  </a:cubicBezTo>
                  <a:cubicBezTo>
                    <a:pt x="101734" y="76468"/>
                    <a:pt x="100698" y="74797"/>
                    <a:pt x="99261" y="73727"/>
                  </a:cubicBezTo>
                  <a:cubicBezTo>
                    <a:pt x="98025" y="72758"/>
                    <a:pt x="94582" y="67778"/>
                    <a:pt x="91574" y="63367"/>
                  </a:cubicBezTo>
                  <a:cubicBezTo>
                    <a:pt x="89402" y="60192"/>
                    <a:pt x="87330" y="57184"/>
                    <a:pt x="86160" y="55747"/>
                  </a:cubicBezTo>
                  <a:cubicBezTo>
                    <a:pt x="83854" y="53006"/>
                    <a:pt x="77304" y="39939"/>
                    <a:pt x="75098" y="35494"/>
                  </a:cubicBezTo>
                  <a:lnTo>
                    <a:pt x="75098" y="35494"/>
                  </a:lnTo>
                  <a:cubicBezTo>
                    <a:pt x="87107" y="40759"/>
                    <a:pt x="97924" y="45287"/>
                    <a:pt x="102140" y="45287"/>
                  </a:cubicBezTo>
                  <a:cubicBezTo>
                    <a:pt x="102499" y="45287"/>
                    <a:pt x="102811" y="45254"/>
                    <a:pt x="103071" y="45186"/>
                  </a:cubicBezTo>
                  <a:cubicBezTo>
                    <a:pt x="104074" y="44952"/>
                    <a:pt x="105678" y="44384"/>
                    <a:pt x="107884" y="43648"/>
                  </a:cubicBezTo>
                  <a:cubicBezTo>
                    <a:pt x="114401" y="41443"/>
                    <a:pt x="125898" y="37599"/>
                    <a:pt x="139133" y="35293"/>
                  </a:cubicBezTo>
                  <a:cubicBezTo>
                    <a:pt x="139500" y="36296"/>
                    <a:pt x="140302" y="37933"/>
                    <a:pt x="141372" y="39939"/>
                  </a:cubicBezTo>
                  <a:lnTo>
                    <a:pt x="141372" y="36998"/>
                  </a:lnTo>
                  <a:cubicBezTo>
                    <a:pt x="140971" y="36195"/>
                    <a:pt x="140670" y="35527"/>
                    <a:pt x="140469" y="35026"/>
                  </a:cubicBezTo>
                  <a:cubicBezTo>
                    <a:pt x="140770" y="34992"/>
                    <a:pt x="141104" y="34959"/>
                    <a:pt x="141372" y="34925"/>
                  </a:cubicBezTo>
                  <a:lnTo>
                    <a:pt x="141372" y="33589"/>
                  </a:lnTo>
                  <a:cubicBezTo>
                    <a:pt x="140971" y="33622"/>
                    <a:pt x="140603" y="33689"/>
                    <a:pt x="140169" y="33756"/>
                  </a:cubicBezTo>
                  <a:cubicBezTo>
                    <a:pt x="139968" y="30781"/>
                    <a:pt x="140102" y="20822"/>
                    <a:pt x="140269" y="11196"/>
                  </a:cubicBezTo>
                  <a:cubicBezTo>
                    <a:pt x="140269" y="10127"/>
                    <a:pt x="140302" y="9091"/>
                    <a:pt x="140302" y="8055"/>
                  </a:cubicBezTo>
                  <a:cubicBezTo>
                    <a:pt x="140636" y="8055"/>
                    <a:pt x="141004" y="8055"/>
                    <a:pt x="141372" y="8021"/>
                  </a:cubicBezTo>
                  <a:lnTo>
                    <a:pt x="141372" y="6952"/>
                  </a:lnTo>
                  <a:cubicBezTo>
                    <a:pt x="141104" y="7052"/>
                    <a:pt x="140770" y="7052"/>
                    <a:pt x="140403" y="7052"/>
                  </a:cubicBezTo>
                  <a:cubicBezTo>
                    <a:pt x="140436" y="4579"/>
                    <a:pt x="140469" y="2206"/>
                    <a:pt x="140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8"/>
            <p:cNvSpPr/>
            <p:nvPr/>
          </p:nvSpPr>
          <p:spPr>
            <a:xfrm>
              <a:off x="5044233" y="483096"/>
              <a:ext cx="2925373" cy="1982641"/>
            </a:xfrm>
            <a:custGeom>
              <a:avLst/>
              <a:gdLst/>
              <a:ahLst/>
              <a:cxnLst/>
              <a:rect l="l" t="t" r="r" b="b"/>
              <a:pathLst>
                <a:path w="147989" h="100298" extrusionOk="0">
                  <a:moveTo>
                    <a:pt x="144647" y="3777"/>
                  </a:moveTo>
                  <a:lnTo>
                    <a:pt x="144647" y="12768"/>
                  </a:lnTo>
                  <a:lnTo>
                    <a:pt x="144647" y="17046"/>
                  </a:lnTo>
                  <a:lnTo>
                    <a:pt x="144647" y="35928"/>
                  </a:lnTo>
                  <a:lnTo>
                    <a:pt x="144647" y="40173"/>
                  </a:lnTo>
                  <a:lnTo>
                    <a:pt x="144647" y="71990"/>
                  </a:lnTo>
                  <a:lnTo>
                    <a:pt x="144647" y="76201"/>
                  </a:lnTo>
                  <a:lnTo>
                    <a:pt x="144647" y="90772"/>
                  </a:lnTo>
                  <a:lnTo>
                    <a:pt x="111861" y="94683"/>
                  </a:lnTo>
                  <a:lnTo>
                    <a:pt x="104876" y="95518"/>
                  </a:lnTo>
                  <a:lnTo>
                    <a:pt x="94916" y="96688"/>
                  </a:lnTo>
                  <a:lnTo>
                    <a:pt x="51769" y="91742"/>
                  </a:lnTo>
                  <a:lnTo>
                    <a:pt x="50399" y="91842"/>
                  </a:lnTo>
                  <a:lnTo>
                    <a:pt x="49029" y="91909"/>
                  </a:lnTo>
                  <a:lnTo>
                    <a:pt x="40607" y="92544"/>
                  </a:lnTo>
                  <a:lnTo>
                    <a:pt x="3342" y="95217"/>
                  </a:lnTo>
                  <a:lnTo>
                    <a:pt x="3342" y="8222"/>
                  </a:lnTo>
                  <a:lnTo>
                    <a:pt x="51769" y="4713"/>
                  </a:lnTo>
                  <a:lnTo>
                    <a:pt x="77604" y="7688"/>
                  </a:lnTo>
                  <a:lnTo>
                    <a:pt x="80010" y="7989"/>
                  </a:lnTo>
                  <a:lnTo>
                    <a:pt x="94983" y="9693"/>
                  </a:lnTo>
                  <a:lnTo>
                    <a:pt x="104909" y="8523"/>
                  </a:lnTo>
                  <a:lnTo>
                    <a:pt x="111894" y="7688"/>
                  </a:lnTo>
                  <a:lnTo>
                    <a:pt x="144647" y="3777"/>
                  </a:lnTo>
                  <a:close/>
                  <a:moveTo>
                    <a:pt x="147989" y="1"/>
                  </a:moveTo>
                  <a:lnTo>
                    <a:pt x="144279" y="469"/>
                  </a:lnTo>
                  <a:lnTo>
                    <a:pt x="115236" y="3878"/>
                  </a:lnTo>
                  <a:lnTo>
                    <a:pt x="111459" y="4312"/>
                  </a:lnTo>
                  <a:lnTo>
                    <a:pt x="104508" y="5148"/>
                  </a:lnTo>
                  <a:lnTo>
                    <a:pt x="94916" y="6284"/>
                  </a:lnTo>
                  <a:lnTo>
                    <a:pt x="80378" y="4613"/>
                  </a:lnTo>
                  <a:lnTo>
                    <a:pt x="77972" y="4312"/>
                  </a:lnTo>
                  <a:lnTo>
                    <a:pt x="52137" y="1338"/>
                  </a:lnTo>
                  <a:lnTo>
                    <a:pt x="51870" y="1304"/>
                  </a:lnTo>
                  <a:lnTo>
                    <a:pt x="51536" y="1304"/>
                  </a:lnTo>
                  <a:lnTo>
                    <a:pt x="3108" y="4814"/>
                  </a:lnTo>
                  <a:lnTo>
                    <a:pt x="0" y="5014"/>
                  </a:lnTo>
                  <a:lnTo>
                    <a:pt x="0" y="8122"/>
                  </a:lnTo>
                  <a:lnTo>
                    <a:pt x="0" y="95117"/>
                  </a:lnTo>
                  <a:lnTo>
                    <a:pt x="0" y="98727"/>
                  </a:lnTo>
                  <a:lnTo>
                    <a:pt x="2607" y="98526"/>
                  </a:lnTo>
                  <a:lnTo>
                    <a:pt x="3610" y="98426"/>
                  </a:lnTo>
                  <a:lnTo>
                    <a:pt x="32719" y="96354"/>
                  </a:lnTo>
                  <a:lnTo>
                    <a:pt x="40874" y="95752"/>
                  </a:lnTo>
                  <a:lnTo>
                    <a:pt x="49263" y="95117"/>
                  </a:lnTo>
                  <a:lnTo>
                    <a:pt x="50633" y="95050"/>
                  </a:lnTo>
                  <a:lnTo>
                    <a:pt x="51736" y="94950"/>
                  </a:lnTo>
                  <a:lnTo>
                    <a:pt x="91641" y="99529"/>
                  </a:lnTo>
                  <a:lnTo>
                    <a:pt x="91641" y="100297"/>
                  </a:lnTo>
                  <a:lnTo>
                    <a:pt x="95351" y="99896"/>
                  </a:lnTo>
                  <a:lnTo>
                    <a:pt x="105277" y="98727"/>
                  </a:lnTo>
                  <a:lnTo>
                    <a:pt x="112262" y="97891"/>
                  </a:lnTo>
                  <a:lnTo>
                    <a:pt x="145014" y="94014"/>
                  </a:lnTo>
                  <a:lnTo>
                    <a:pt x="147989" y="93680"/>
                  </a:lnTo>
                  <a:lnTo>
                    <a:pt x="147989" y="90706"/>
                  </a:lnTo>
                  <a:lnTo>
                    <a:pt x="147989" y="76201"/>
                  </a:lnTo>
                  <a:lnTo>
                    <a:pt x="147989" y="71990"/>
                  </a:lnTo>
                  <a:lnTo>
                    <a:pt x="147989" y="40206"/>
                  </a:lnTo>
                  <a:lnTo>
                    <a:pt x="147989" y="35928"/>
                  </a:lnTo>
                  <a:lnTo>
                    <a:pt x="147989" y="20020"/>
                  </a:lnTo>
                  <a:lnTo>
                    <a:pt x="147989" y="17046"/>
                  </a:lnTo>
                  <a:lnTo>
                    <a:pt x="147989" y="12801"/>
                  </a:lnTo>
                  <a:lnTo>
                    <a:pt x="147989" y="9025"/>
                  </a:lnTo>
                  <a:lnTo>
                    <a:pt x="147989" y="3811"/>
                  </a:lnTo>
                  <a:lnTo>
                    <a:pt x="147989" y="3777"/>
                  </a:lnTo>
                  <a:lnTo>
                    <a:pt x="1479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38"/>
          <p:cNvSpPr txBox="1">
            <a:spLocks noGrp="1"/>
          </p:cNvSpPr>
          <p:nvPr>
            <p:ph type="title"/>
          </p:nvPr>
        </p:nvSpPr>
        <p:spPr>
          <a:xfrm>
            <a:off x="203073" y="363892"/>
            <a:ext cx="8582486" cy="8006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Competition Analysis</a:t>
            </a:r>
          </a:p>
        </p:txBody>
      </p:sp>
      <p:grpSp>
        <p:nvGrpSpPr>
          <p:cNvPr id="626" name="Google Shape;626;p38"/>
          <p:cNvGrpSpPr/>
          <p:nvPr/>
        </p:nvGrpSpPr>
        <p:grpSpPr>
          <a:xfrm flipH="1">
            <a:off x="7044327" y="2367047"/>
            <a:ext cx="146294" cy="146294"/>
            <a:chOff x="1449950" y="497675"/>
            <a:chExt cx="4719175" cy="4719175"/>
          </a:xfrm>
        </p:grpSpPr>
        <p:sp>
          <p:nvSpPr>
            <p:cNvPr id="627" name="Google Shape;627;p38"/>
            <p:cNvSpPr/>
            <p:nvPr/>
          </p:nvSpPr>
          <p:spPr>
            <a:xfrm>
              <a:off x="1449950" y="497675"/>
              <a:ext cx="4719175" cy="4719175"/>
            </a:xfrm>
            <a:custGeom>
              <a:avLst/>
              <a:gdLst/>
              <a:ahLst/>
              <a:cxnLst/>
              <a:rect l="l" t="t" r="r" b="b"/>
              <a:pathLst>
                <a:path w="188767" h="188767" extrusionOk="0">
                  <a:moveTo>
                    <a:pt x="15724" y="0"/>
                  </a:moveTo>
                  <a:cubicBezTo>
                    <a:pt x="7041" y="0"/>
                    <a:pt x="0" y="7041"/>
                    <a:pt x="0" y="15724"/>
                  </a:cubicBezTo>
                  <a:lnTo>
                    <a:pt x="0" y="173043"/>
                  </a:lnTo>
                  <a:cubicBezTo>
                    <a:pt x="0" y="181726"/>
                    <a:pt x="7041" y="188767"/>
                    <a:pt x="15724" y="188767"/>
                  </a:cubicBezTo>
                  <a:lnTo>
                    <a:pt x="173042" y="188767"/>
                  </a:lnTo>
                  <a:cubicBezTo>
                    <a:pt x="181725" y="188767"/>
                    <a:pt x="188766" y="181726"/>
                    <a:pt x="188766" y="173043"/>
                  </a:cubicBezTo>
                  <a:lnTo>
                    <a:pt x="188766" y="15724"/>
                  </a:lnTo>
                  <a:cubicBezTo>
                    <a:pt x="188766" y="7041"/>
                    <a:pt x="181725" y="0"/>
                    <a:pt x="173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extrusionOk="0">
                  <a:moveTo>
                    <a:pt x="37716" y="1"/>
                  </a:move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fill="none" extrusionOk="0">
                  <a:moveTo>
                    <a:pt x="178800" y="110391"/>
                  </a:move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lnTo>
                    <a:pt x="37716" y="1"/>
                  </a:ln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88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8"/>
          <p:cNvGrpSpPr/>
          <p:nvPr/>
        </p:nvGrpSpPr>
        <p:grpSpPr>
          <a:xfrm>
            <a:off x="5715590" y="2883447"/>
            <a:ext cx="146294" cy="146294"/>
            <a:chOff x="1449950" y="497675"/>
            <a:chExt cx="4719175" cy="4719175"/>
          </a:xfrm>
        </p:grpSpPr>
        <p:sp>
          <p:nvSpPr>
            <p:cNvPr id="631" name="Google Shape;631;p38"/>
            <p:cNvSpPr/>
            <p:nvPr/>
          </p:nvSpPr>
          <p:spPr>
            <a:xfrm>
              <a:off x="1449950" y="497675"/>
              <a:ext cx="4719175" cy="4719175"/>
            </a:xfrm>
            <a:custGeom>
              <a:avLst/>
              <a:gdLst/>
              <a:ahLst/>
              <a:cxnLst/>
              <a:rect l="l" t="t" r="r" b="b"/>
              <a:pathLst>
                <a:path w="188767" h="188767" extrusionOk="0">
                  <a:moveTo>
                    <a:pt x="15724" y="0"/>
                  </a:moveTo>
                  <a:cubicBezTo>
                    <a:pt x="7041" y="0"/>
                    <a:pt x="0" y="7041"/>
                    <a:pt x="0" y="15724"/>
                  </a:cubicBezTo>
                  <a:lnTo>
                    <a:pt x="0" y="173043"/>
                  </a:lnTo>
                  <a:cubicBezTo>
                    <a:pt x="0" y="181726"/>
                    <a:pt x="7041" y="188767"/>
                    <a:pt x="15724" y="188767"/>
                  </a:cubicBezTo>
                  <a:lnTo>
                    <a:pt x="173042" y="188767"/>
                  </a:lnTo>
                  <a:cubicBezTo>
                    <a:pt x="181725" y="188767"/>
                    <a:pt x="188766" y="181726"/>
                    <a:pt x="188766" y="173043"/>
                  </a:cubicBezTo>
                  <a:lnTo>
                    <a:pt x="188766" y="15724"/>
                  </a:lnTo>
                  <a:cubicBezTo>
                    <a:pt x="188766" y="7041"/>
                    <a:pt x="181725" y="0"/>
                    <a:pt x="173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extrusionOk="0">
                  <a:moveTo>
                    <a:pt x="37716" y="1"/>
                  </a:move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fill="none" extrusionOk="0">
                  <a:moveTo>
                    <a:pt x="178800" y="110391"/>
                  </a:move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lnTo>
                    <a:pt x="37716" y="1"/>
                  </a:ln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88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38"/>
          <p:cNvGrpSpPr/>
          <p:nvPr/>
        </p:nvGrpSpPr>
        <p:grpSpPr>
          <a:xfrm flipH="1">
            <a:off x="6023552" y="3555297"/>
            <a:ext cx="146294" cy="146294"/>
            <a:chOff x="1449950" y="497675"/>
            <a:chExt cx="4719175" cy="4719175"/>
          </a:xfrm>
        </p:grpSpPr>
        <p:sp>
          <p:nvSpPr>
            <p:cNvPr id="635" name="Google Shape;635;p38"/>
            <p:cNvSpPr/>
            <p:nvPr/>
          </p:nvSpPr>
          <p:spPr>
            <a:xfrm>
              <a:off x="1449950" y="497675"/>
              <a:ext cx="4719175" cy="4719175"/>
            </a:xfrm>
            <a:custGeom>
              <a:avLst/>
              <a:gdLst/>
              <a:ahLst/>
              <a:cxnLst/>
              <a:rect l="l" t="t" r="r" b="b"/>
              <a:pathLst>
                <a:path w="188767" h="188767" extrusionOk="0">
                  <a:moveTo>
                    <a:pt x="15724" y="0"/>
                  </a:moveTo>
                  <a:cubicBezTo>
                    <a:pt x="7041" y="0"/>
                    <a:pt x="0" y="7041"/>
                    <a:pt x="0" y="15724"/>
                  </a:cubicBezTo>
                  <a:lnTo>
                    <a:pt x="0" y="173043"/>
                  </a:lnTo>
                  <a:cubicBezTo>
                    <a:pt x="0" y="181726"/>
                    <a:pt x="7041" y="188767"/>
                    <a:pt x="15724" y="188767"/>
                  </a:cubicBezTo>
                  <a:lnTo>
                    <a:pt x="173042" y="188767"/>
                  </a:lnTo>
                  <a:cubicBezTo>
                    <a:pt x="181725" y="188767"/>
                    <a:pt x="188766" y="181726"/>
                    <a:pt x="188766" y="173043"/>
                  </a:cubicBezTo>
                  <a:lnTo>
                    <a:pt x="188766" y="15724"/>
                  </a:lnTo>
                  <a:cubicBezTo>
                    <a:pt x="188766" y="7041"/>
                    <a:pt x="181725" y="0"/>
                    <a:pt x="173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extrusionOk="0">
                  <a:moveTo>
                    <a:pt x="37716" y="1"/>
                  </a:move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1504675" y="622250"/>
              <a:ext cx="4609700" cy="4470025"/>
            </a:xfrm>
            <a:custGeom>
              <a:avLst/>
              <a:gdLst/>
              <a:ahLst/>
              <a:cxnLst/>
              <a:rect l="l" t="t" r="r" b="b"/>
              <a:pathLst>
                <a:path w="184388" h="178801" fill="none" extrusionOk="0">
                  <a:moveTo>
                    <a:pt x="178800" y="110391"/>
                  </a:moveTo>
                  <a:cubicBezTo>
                    <a:pt x="178724" y="109599"/>
                    <a:pt x="178611" y="108806"/>
                    <a:pt x="178498" y="108013"/>
                  </a:cubicBezTo>
                  <a:cubicBezTo>
                    <a:pt x="178385" y="107220"/>
                    <a:pt x="178234" y="106446"/>
                    <a:pt x="178083" y="105672"/>
                  </a:cubicBezTo>
                  <a:cubicBezTo>
                    <a:pt x="177913" y="104898"/>
                    <a:pt x="177743" y="104124"/>
                    <a:pt x="177554" y="103369"/>
                  </a:cubicBezTo>
                  <a:cubicBezTo>
                    <a:pt x="177346" y="102614"/>
                    <a:pt x="177139" y="101859"/>
                    <a:pt x="176912" y="101123"/>
                  </a:cubicBezTo>
                  <a:cubicBezTo>
                    <a:pt x="176686" y="100368"/>
                    <a:pt x="176422" y="99632"/>
                    <a:pt x="176157" y="98914"/>
                  </a:cubicBezTo>
                  <a:cubicBezTo>
                    <a:pt x="175893" y="98178"/>
                    <a:pt x="175610" y="97461"/>
                    <a:pt x="175308" y="96762"/>
                  </a:cubicBezTo>
                  <a:cubicBezTo>
                    <a:pt x="175006" y="96045"/>
                    <a:pt x="174685" y="95347"/>
                    <a:pt x="174364" y="94648"/>
                  </a:cubicBezTo>
                  <a:cubicBezTo>
                    <a:pt x="174024" y="93969"/>
                    <a:pt x="173684" y="93289"/>
                    <a:pt x="173307" y="92610"/>
                  </a:cubicBezTo>
                  <a:cubicBezTo>
                    <a:pt x="172986" y="92006"/>
                    <a:pt x="172627" y="91401"/>
                    <a:pt x="172288" y="90816"/>
                  </a:cubicBezTo>
                  <a:cubicBezTo>
                    <a:pt x="171400" y="89646"/>
                    <a:pt x="170570" y="88419"/>
                    <a:pt x="169834" y="87154"/>
                  </a:cubicBezTo>
                  <a:cubicBezTo>
                    <a:pt x="166436" y="81359"/>
                    <a:pt x="164473" y="74601"/>
                    <a:pt x="164473" y="67409"/>
                  </a:cubicBezTo>
                  <a:cubicBezTo>
                    <a:pt x="164473" y="52780"/>
                    <a:pt x="172495" y="40038"/>
                    <a:pt x="184387" y="33337"/>
                  </a:cubicBezTo>
                  <a:lnTo>
                    <a:pt x="146672" y="1"/>
                  </a:lnTo>
                  <a:cubicBezTo>
                    <a:pt x="139612" y="6891"/>
                    <a:pt x="130061" y="11176"/>
                    <a:pt x="119433" y="11176"/>
                  </a:cubicBezTo>
                  <a:cubicBezTo>
                    <a:pt x="108843" y="11176"/>
                    <a:pt x="99235" y="6834"/>
                    <a:pt x="92194" y="1"/>
                  </a:cubicBezTo>
                  <a:cubicBezTo>
                    <a:pt x="85153" y="6834"/>
                    <a:pt x="75545" y="11176"/>
                    <a:pt x="64955" y="11176"/>
                  </a:cubicBezTo>
                  <a:cubicBezTo>
                    <a:pt x="54328" y="11176"/>
                    <a:pt x="44757" y="6891"/>
                    <a:pt x="37716" y="1"/>
                  </a:cubicBezTo>
                  <a:lnTo>
                    <a:pt x="37716" y="1"/>
                  </a:lnTo>
                  <a:lnTo>
                    <a:pt x="1" y="33337"/>
                  </a:lnTo>
                  <a:cubicBezTo>
                    <a:pt x="11893" y="40038"/>
                    <a:pt x="19916" y="52780"/>
                    <a:pt x="19916" y="67409"/>
                  </a:cubicBezTo>
                  <a:cubicBezTo>
                    <a:pt x="19916" y="74601"/>
                    <a:pt x="17952" y="81359"/>
                    <a:pt x="14555" y="87154"/>
                  </a:cubicBezTo>
                  <a:cubicBezTo>
                    <a:pt x="13800" y="88419"/>
                    <a:pt x="12988" y="89646"/>
                    <a:pt x="12101" y="90816"/>
                  </a:cubicBezTo>
                  <a:cubicBezTo>
                    <a:pt x="11742" y="91401"/>
                    <a:pt x="11402" y="92006"/>
                    <a:pt x="11081" y="92610"/>
                  </a:cubicBezTo>
                  <a:cubicBezTo>
                    <a:pt x="10704" y="93289"/>
                    <a:pt x="10364" y="93969"/>
                    <a:pt x="10024" y="94648"/>
                  </a:cubicBezTo>
                  <a:cubicBezTo>
                    <a:pt x="9685" y="95347"/>
                    <a:pt x="9382" y="96045"/>
                    <a:pt x="9080" y="96762"/>
                  </a:cubicBezTo>
                  <a:cubicBezTo>
                    <a:pt x="8778" y="97461"/>
                    <a:pt x="8495" y="98178"/>
                    <a:pt x="8231" y="98914"/>
                  </a:cubicBezTo>
                  <a:cubicBezTo>
                    <a:pt x="7967" y="99632"/>
                    <a:pt x="7702" y="100368"/>
                    <a:pt x="7476" y="101123"/>
                  </a:cubicBezTo>
                  <a:cubicBezTo>
                    <a:pt x="7249" y="101859"/>
                    <a:pt x="7023" y="102614"/>
                    <a:pt x="6834" y="103369"/>
                  </a:cubicBezTo>
                  <a:cubicBezTo>
                    <a:pt x="6645" y="104124"/>
                    <a:pt x="6457" y="104898"/>
                    <a:pt x="6306" y="105672"/>
                  </a:cubicBezTo>
                  <a:cubicBezTo>
                    <a:pt x="6155" y="106446"/>
                    <a:pt x="6004" y="107220"/>
                    <a:pt x="5890" y="108013"/>
                  </a:cubicBezTo>
                  <a:cubicBezTo>
                    <a:pt x="5777" y="108806"/>
                    <a:pt x="5664" y="109599"/>
                    <a:pt x="5588" y="110391"/>
                  </a:cubicBezTo>
                  <a:cubicBezTo>
                    <a:pt x="5513" y="111184"/>
                    <a:pt x="5437" y="111996"/>
                    <a:pt x="5400" y="112808"/>
                  </a:cubicBezTo>
                  <a:cubicBezTo>
                    <a:pt x="5362" y="113600"/>
                    <a:pt x="5343" y="114431"/>
                    <a:pt x="5343" y="115243"/>
                  </a:cubicBezTo>
                  <a:cubicBezTo>
                    <a:pt x="5343" y="116054"/>
                    <a:pt x="5362" y="116885"/>
                    <a:pt x="5400" y="117697"/>
                  </a:cubicBezTo>
                  <a:cubicBezTo>
                    <a:pt x="5437" y="118490"/>
                    <a:pt x="5513" y="119301"/>
                    <a:pt x="5588" y="120094"/>
                  </a:cubicBezTo>
                  <a:cubicBezTo>
                    <a:pt x="5664" y="120887"/>
                    <a:pt x="5777" y="121699"/>
                    <a:pt x="5890" y="122473"/>
                  </a:cubicBezTo>
                  <a:cubicBezTo>
                    <a:pt x="6004" y="123265"/>
                    <a:pt x="6155" y="124039"/>
                    <a:pt x="6306" y="124813"/>
                  </a:cubicBezTo>
                  <a:cubicBezTo>
                    <a:pt x="6457" y="125587"/>
                    <a:pt x="6645" y="126361"/>
                    <a:pt x="6834" y="127116"/>
                  </a:cubicBezTo>
                  <a:cubicBezTo>
                    <a:pt x="7023" y="127871"/>
                    <a:pt x="7249" y="128626"/>
                    <a:pt x="7476" y="129362"/>
                  </a:cubicBezTo>
                  <a:cubicBezTo>
                    <a:pt x="7702" y="130118"/>
                    <a:pt x="7967" y="130854"/>
                    <a:pt x="8231" y="131571"/>
                  </a:cubicBezTo>
                  <a:cubicBezTo>
                    <a:pt x="8495" y="132307"/>
                    <a:pt x="8778" y="133025"/>
                    <a:pt x="9080" y="133723"/>
                  </a:cubicBezTo>
                  <a:cubicBezTo>
                    <a:pt x="9382" y="134440"/>
                    <a:pt x="9685" y="135139"/>
                    <a:pt x="10024" y="135837"/>
                  </a:cubicBezTo>
                  <a:cubicBezTo>
                    <a:pt x="10364" y="136536"/>
                    <a:pt x="10704" y="137215"/>
                    <a:pt x="11081" y="137876"/>
                  </a:cubicBezTo>
                  <a:cubicBezTo>
                    <a:pt x="11440" y="138555"/>
                    <a:pt x="11818" y="139216"/>
                    <a:pt x="12214" y="139877"/>
                  </a:cubicBezTo>
                  <a:cubicBezTo>
                    <a:pt x="12610" y="140519"/>
                    <a:pt x="13026" y="141160"/>
                    <a:pt x="13460" y="141802"/>
                  </a:cubicBezTo>
                  <a:cubicBezTo>
                    <a:pt x="13875" y="142425"/>
                    <a:pt x="14328" y="143048"/>
                    <a:pt x="14781" y="143652"/>
                  </a:cubicBezTo>
                  <a:cubicBezTo>
                    <a:pt x="15234" y="144275"/>
                    <a:pt x="15706" y="144860"/>
                    <a:pt x="16178" y="145445"/>
                  </a:cubicBezTo>
                  <a:cubicBezTo>
                    <a:pt x="16669" y="146049"/>
                    <a:pt x="17179" y="146616"/>
                    <a:pt x="17688" y="147182"/>
                  </a:cubicBezTo>
                  <a:cubicBezTo>
                    <a:pt x="18198" y="147730"/>
                    <a:pt x="18708" y="148296"/>
                    <a:pt x="19255" y="148824"/>
                  </a:cubicBezTo>
                  <a:cubicBezTo>
                    <a:pt x="19783" y="149372"/>
                    <a:pt x="20331" y="149881"/>
                    <a:pt x="20897" y="150391"/>
                  </a:cubicBezTo>
                  <a:cubicBezTo>
                    <a:pt x="21464" y="150901"/>
                    <a:pt x="22030" y="151410"/>
                    <a:pt x="22615" y="151882"/>
                  </a:cubicBezTo>
                  <a:cubicBezTo>
                    <a:pt x="23200" y="152373"/>
                    <a:pt x="23804" y="152845"/>
                    <a:pt x="24427" y="153298"/>
                  </a:cubicBezTo>
                  <a:cubicBezTo>
                    <a:pt x="25031" y="153751"/>
                    <a:pt x="25654" y="154204"/>
                    <a:pt x="26277" y="154619"/>
                  </a:cubicBezTo>
                  <a:cubicBezTo>
                    <a:pt x="26919" y="155054"/>
                    <a:pt x="27561" y="155469"/>
                    <a:pt x="28202" y="155865"/>
                  </a:cubicBezTo>
                  <a:cubicBezTo>
                    <a:pt x="28863" y="156262"/>
                    <a:pt x="29524" y="156639"/>
                    <a:pt x="30203" y="156998"/>
                  </a:cubicBezTo>
                  <a:cubicBezTo>
                    <a:pt x="30864" y="157375"/>
                    <a:pt x="31544" y="157715"/>
                    <a:pt x="32242" y="158055"/>
                  </a:cubicBezTo>
                  <a:cubicBezTo>
                    <a:pt x="32940" y="158395"/>
                    <a:pt x="33639" y="158697"/>
                    <a:pt x="34356" y="158999"/>
                  </a:cubicBezTo>
                  <a:cubicBezTo>
                    <a:pt x="35055" y="159301"/>
                    <a:pt x="35772" y="159584"/>
                    <a:pt x="36508" y="159848"/>
                  </a:cubicBezTo>
                  <a:cubicBezTo>
                    <a:pt x="36848" y="159980"/>
                    <a:pt x="37207" y="160094"/>
                    <a:pt x="37565" y="160207"/>
                  </a:cubicBezTo>
                  <a:cubicBezTo>
                    <a:pt x="38434" y="160452"/>
                    <a:pt x="39302" y="160698"/>
                    <a:pt x="40170" y="160924"/>
                  </a:cubicBezTo>
                  <a:cubicBezTo>
                    <a:pt x="41171" y="161170"/>
                    <a:pt x="42152" y="161415"/>
                    <a:pt x="43172" y="161642"/>
                  </a:cubicBezTo>
                  <a:cubicBezTo>
                    <a:pt x="44021" y="161849"/>
                    <a:pt x="44870" y="162019"/>
                    <a:pt x="45720" y="162208"/>
                  </a:cubicBezTo>
                  <a:cubicBezTo>
                    <a:pt x="45871" y="162246"/>
                    <a:pt x="46022" y="162265"/>
                    <a:pt x="46192" y="162302"/>
                  </a:cubicBezTo>
                  <a:cubicBezTo>
                    <a:pt x="47192" y="162510"/>
                    <a:pt x="48212" y="162718"/>
                    <a:pt x="49231" y="162887"/>
                  </a:cubicBezTo>
                  <a:cubicBezTo>
                    <a:pt x="50250" y="163076"/>
                    <a:pt x="51289" y="163246"/>
                    <a:pt x="52308" y="163397"/>
                  </a:cubicBezTo>
                  <a:cubicBezTo>
                    <a:pt x="53346" y="163548"/>
                    <a:pt x="54365" y="163699"/>
                    <a:pt x="55404" y="163831"/>
                  </a:cubicBezTo>
                  <a:cubicBezTo>
                    <a:pt x="56442" y="163963"/>
                    <a:pt x="57480" y="164077"/>
                    <a:pt x="58537" y="164190"/>
                  </a:cubicBezTo>
                  <a:cubicBezTo>
                    <a:pt x="59575" y="164303"/>
                    <a:pt x="60632" y="164398"/>
                    <a:pt x="61671" y="164473"/>
                  </a:cubicBezTo>
                  <a:cubicBezTo>
                    <a:pt x="62690" y="164549"/>
                    <a:pt x="63690" y="164605"/>
                    <a:pt x="64710" y="164662"/>
                  </a:cubicBezTo>
                  <a:cubicBezTo>
                    <a:pt x="64785" y="164662"/>
                    <a:pt x="64880" y="164643"/>
                    <a:pt x="64955" y="164643"/>
                  </a:cubicBezTo>
                  <a:cubicBezTo>
                    <a:pt x="65880" y="164643"/>
                    <a:pt x="66786" y="164700"/>
                    <a:pt x="67673" y="164775"/>
                  </a:cubicBezTo>
                  <a:cubicBezTo>
                    <a:pt x="77772" y="165606"/>
                    <a:pt x="86607" y="171023"/>
                    <a:pt x="92194" y="178801"/>
                  </a:cubicBezTo>
                  <a:cubicBezTo>
                    <a:pt x="97782" y="171023"/>
                    <a:pt x="106616" y="165606"/>
                    <a:pt x="116715" y="164775"/>
                  </a:cubicBezTo>
                  <a:cubicBezTo>
                    <a:pt x="117602" y="164700"/>
                    <a:pt x="118508" y="164643"/>
                    <a:pt x="119433" y="164643"/>
                  </a:cubicBezTo>
                  <a:cubicBezTo>
                    <a:pt x="119509" y="164643"/>
                    <a:pt x="119584" y="164662"/>
                    <a:pt x="119678" y="164662"/>
                  </a:cubicBezTo>
                  <a:cubicBezTo>
                    <a:pt x="120679" y="164605"/>
                    <a:pt x="121698" y="164549"/>
                    <a:pt x="122718" y="164473"/>
                  </a:cubicBezTo>
                  <a:cubicBezTo>
                    <a:pt x="123756" y="164398"/>
                    <a:pt x="124813" y="164303"/>
                    <a:pt x="125851" y="164190"/>
                  </a:cubicBezTo>
                  <a:cubicBezTo>
                    <a:pt x="126908" y="164077"/>
                    <a:pt x="127946" y="163963"/>
                    <a:pt x="128985" y="163831"/>
                  </a:cubicBezTo>
                  <a:cubicBezTo>
                    <a:pt x="130023" y="163699"/>
                    <a:pt x="131042" y="163548"/>
                    <a:pt x="132080" y="163397"/>
                  </a:cubicBezTo>
                  <a:cubicBezTo>
                    <a:pt x="133100" y="163246"/>
                    <a:pt x="134138" y="163076"/>
                    <a:pt x="135157" y="162887"/>
                  </a:cubicBezTo>
                  <a:cubicBezTo>
                    <a:pt x="136177" y="162718"/>
                    <a:pt x="137196" y="162510"/>
                    <a:pt x="138196" y="162302"/>
                  </a:cubicBezTo>
                  <a:cubicBezTo>
                    <a:pt x="138347" y="162265"/>
                    <a:pt x="138517" y="162246"/>
                    <a:pt x="138668" y="162208"/>
                  </a:cubicBezTo>
                  <a:cubicBezTo>
                    <a:pt x="139518" y="162019"/>
                    <a:pt x="140367" y="161849"/>
                    <a:pt x="141217" y="161642"/>
                  </a:cubicBezTo>
                  <a:cubicBezTo>
                    <a:pt x="142217" y="161415"/>
                    <a:pt x="143218" y="161170"/>
                    <a:pt x="144218" y="160924"/>
                  </a:cubicBezTo>
                  <a:cubicBezTo>
                    <a:pt x="145086" y="160698"/>
                    <a:pt x="145955" y="160452"/>
                    <a:pt x="146823" y="160207"/>
                  </a:cubicBezTo>
                  <a:cubicBezTo>
                    <a:pt x="147182" y="160094"/>
                    <a:pt x="147540" y="159980"/>
                    <a:pt x="147880" y="159848"/>
                  </a:cubicBezTo>
                  <a:cubicBezTo>
                    <a:pt x="148616" y="159584"/>
                    <a:pt x="149334" y="159301"/>
                    <a:pt x="150032" y="158999"/>
                  </a:cubicBezTo>
                  <a:cubicBezTo>
                    <a:pt x="150749" y="158697"/>
                    <a:pt x="151448" y="158395"/>
                    <a:pt x="152146" y="158055"/>
                  </a:cubicBezTo>
                  <a:cubicBezTo>
                    <a:pt x="152826" y="157715"/>
                    <a:pt x="153524" y="157375"/>
                    <a:pt x="154185" y="156998"/>
                  </a:cubicBezTo>
                  <a:cubicBezTo>
                    <a:pt x="154864" y="156639"/>
                    <a:pt x="155525" y="156262"/>
                    <a:pt x="156186" y="155865"/>
                  </a:cubicBezTo>
                  <a:cubicBezTo>
                    <a:pt x="156828" y="155469"/>
                    <a:pt x="157469" y="155054"/>
                    <a:pt x="158111" y="154619"/>
                  </a:cubicBezTo>
                  <a:cubicBezTo>
                    <a:pt x="158734" y="154204"/>
                    <a:pt x="159357" y="153751"/>
                    <a:pt x="159961" y="153298"/>
                  </a:cubicBezTo>
                  <a:cubicBezTo>
                    <a:pt x="160584" y="152845"/>
                    <a:pt x="161169" y="152373"/>
                    <a:pt x="161754" y="151882"/>
                  </a:cubicBezTo>
                  <a:cubicBezTo>
                    <a:pt x="162340" y="151410"/>
                    <a:pt x="162925" y="150901"/>
                    <a:pt x="163491" y="150391"/>
                  </a:cubicBezTo>
                  <a:cubicBezTo>
                    <a:pt x="164038" y="149881"/>
                    <a:pt x="164605" y="149372"/>
                    <a:pt x="165133" y="148824"/>
                  </a:cubicBezTo>
                  <a:cubicBezTo>
                    <a:pt x="165662" y="148296"/>
                    <a:pt x="166190" y="147730"/>
                    <a:pt x="166700" y="147182"/>
                  </a:cubicBezTo>
                  <a:cubicBezTo>
                    <a:pt x="167210" y="146616"/>
                    <a:pt x="167719" y="146049"/>
                    <a:pt x="168191" y="145445"/>
                  </a:cubicBezTo>
                  <a:cubicBezTo>
                    <a:pt x="168682" y="144860"/>
                    <a:pt x="169154" y="144275"/>
                    <a:pt x="169607" y="143652"/>
                  </a:cubicBezTo>
                  <a:cubicBezTo>
                    <a:pt x="170060" y="143048"/>
                    <a:pt x="170513" y="142425"/>
                    <a:pt x="170928" y="141802"/>
                  </a:cubicBezTo>
                  <a:cubicBezTo>
                    <a:pt x="171363" y="141160"/>
                    <a:pt x="171778" y="140519"/>
                    <a:pt x="172174" y="139877"/>
                  </a:cubicBezTo>
                  <a:cubicBezTo>
                    <a:pt x="172571" y="139216"/>
                    <a:pt x="172948" y="138555"/>
                    <a:pt x="173307" y="137876"/>
                  </a:cubicBezTo>
                  <a:cubicBezTo>
                    <a:pt x="173684" y="137215"/>
                    <a:pt x="174024" y="136536"/>
                    <a:pt x="174364" y="135837"/>
                  </a:cubicBezTo>
                  <a:cubicBezTo>
                    <a:pt x="174685" y="135139"/>
                    <a:pt x="175006" y="134440"/>
                    <a:pt x="175308" y="133723"/>
                  </a:cubicBezTo>
                  <a:cubicBezTo>
                    <a:pt x="175610" y="133025"/>
                    <a:pt x="175893" y="132307"/>
                    <a:pt x="176157" y="131571"/>
                  </a:cubicBezTo>
                  <a:cubicBezTo>
                    <a:pt x="176422" y="130854"/>
                    <a:pt x="176686" y="130118"/>
                    <a:pt x="176912" y="129362"/>
                  </a:cubicBezTo>
                  <a:cubicBezTo>
                    <a:pt x="177139" y="128626"/>
                    <a:pt x="177346" y="127871"/>
                    <a:pt x="177554" y="127116"/>
                  </a:cubicBezTo>
                  <a:cubicBezTo>
                    <a:pt x="177743" y="126361"/>
                    <a:pt x="177913" y="125587"/>
                    <a:pt x="178083" y="124813"/>
                  </a:cubicBezTo>
                  <a:cubicBezTo>
                    <a:pt x="178234" y="124039"/>
                    <a:pt x="178385" y="123265"/>
                    <a:pt x="178498" y="122473"/>
                  </a:cubicBezTo>
                  <a:cubicBezTo>
                    <a:pt x="178611" y="121699"/>
                    <a:pt x="178724" y="120887"/>
                    <a:pt x="178800" y="120094"/>
                  </a:cubicBezTo>
                  <a:cubicBezTo>
                    <a:pt x="178875" y="119301"/>
                    <a:pt x="178932" y="118490"/>
                    <a:pt x="178989" y="117697"/>
                  </a:cubicBezTo>
                  <a:cubicBezTo>
                    <a:pt x="179026" y="116885"/>
                    <a:pt x="179045" y="116054"/>
                    <a:pt x="179045" y="115243"/>
                  </a:cubicBezTo>
                  <a:cubicBezTo>
                    <a:pt x="179045" y="114431"/>
                    <a:pt x="179026" y="113600"/>
                    <a:pt x="178989" y="112808"/>
                  </a:cubicBezTo>
                  <a:cubicBezTo>
                    <a:pt x="178932" y="111996"/>
                    <a:pt x="178875" y="111184"/>
                    <a:pt x="178800" y="1103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887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8789E2F3-3616-40F7-B42D-FFE3896749AE}"/>
              </a:ext>
            </a:extLst>
          </p:cNvPr>
          <p:cNvSpPr txBox="1"/>
          <p:nvPr/>
        </p:nvSpPr>
        <p:spPr>
          <a:xfrm>
            <a:off x="176750" y="1296265"/>
            <a:ext cx="6624175" cy="243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600" i="0" u="none" strike="noStrike" dirty="0">
                <a:solidFill>
                  <a:srgbClr val="595959"/>
                </a:solidFill>
                <a:effectLst/>
                <a:latin typeface="Barlow" panose="00000500000000000000" pitchFamily="2" charset="0"/>
              </a:rPr>
              <a:t>Google Maps.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</a:pPr>
            <a:r>
              <a:rPr lang="en-US" sz="1600" dirty="0">
                <a:solidFill>
                  <a:srgbClr val="6AA84F"/>
                </a:solidFill>
                <a:latin typeface="Arial" panose="020B0604020202020204" pitchFamily="34" charset="0"/>
              </a:rPr>
              <a:t>      </a:t>
            </a:r>
            <a:r>
              <a:rPr lang="en-US" sz="1600" b="0" i="0" u="none" strike="noStrike" dirty="0">
                <a:solidFill>
                  <a:srgbClr val="6AA84F"/>
                </a:solidFill>
                <a:effectLst/>
                <a:latin typeface="Arial" panose="020B0604020202020204" pitchFamily="34" charset="0"/>
              </a:rPr>
              <a:t>Route planning</a:t>
            </a:r>
            <a:r>
              <a:rPr lang="en-US" sz="16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sz="1600" b="0" i="0" u="none" strike="noStrike" dirty="0">
                <a:solidFill>
                  <a:srgbClr val="A61C00"/>
                </a:solidFill>
                <a:effectLst/>
                <a:latin typeface="Arial" panose="020B0604020202020204" pitchFamily="34" charset="0"/>
              </a:rPr>
              <a:t>No safety consideration. Inaccurate crowdedness.</a:t>
            </a:r>
            <a:endParaRPr lang="en-US" sz="2000" b="0" dirty="0">
              <a:effectLst/>
            </a:endParaRPr>
          </a:p>
          <a:p>
            <a:pPr marL="285750" indent="-28575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600" i="0" u="none" strike="noStrike" dirty="0">
                <a:solidFill>
                  <a:srgbClr val="595959"/>
                </a:solidFill>
                <a:effectLst/>
                <a:latin typeface="Barlow" panose="00000500000000000000" pitchFamily="2" charset="0"/>
              </a:rPr>
              <a:t>Social media.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</a:pPr>
            <a:r>
              <a:rPr lang="en-US" sz="1600" dirty="0">
                <a:solidFill>
                  <a:srgbClr val="6AA84F"/>
                </a:solidFill>
                <a:latin typeface="Arial" panose="020B0604020202020204" pitchFamily="34" charset="0"/>
              </a:rPr>
              <a:t>      </a:t>
            </a:r>
            <a:r>
              <a:rPr lang="en-US" sz="1600" b="0" i="0" u="none" strike="noStrike" dirty="0">
                <a:solidFill>
                  <a:srgbClr val="6AA84F"/>
                </a:solidFill>
                <a:effectLst/>
                <a:latin typeface="Arial" panose="020B0604020202020204" pitchFamily="34" charset="0"/>
              </a:rPr>
              <a:t>Instant posts about new issues.</a:t>
            </a:r>
            <a:r>
              <a:rPr lang="en-US" sz="16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600" b="0" i="0" u="none" strike="noStrike" dirty="0">
                <a:solidFill>
                  <a:srgbClr val="A61C00"/>
                </a:solidFill>
                <a:effectLst/>
                <a:latin typeface="Arial" panose="020B0604020202020204" pitchFamily="34" charset="0"/>
              </a:rPr>
              <a:t>Unstructured data. Bias.</a:t>
            </a:r>
            <a:endParaRPr lang="en-US" sz="2000" b="0" dirty="0">
              <a:effectLst/>
            </a:endParaRPr>
          </a:p>
          <a:p>
            <a:pPr marL="285750" indent="-28575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600" i="0" u="none" strike="noStrike" dirty="0">
                <a:solidFill>
                  <a:srgbClr val="595959"/>
                </a:solidFill>
                <a:effectLst/>
                <a:latin typeface="Barlow" panose="00000500000000000000" pitchFamily="2" charset="0"/>
              </a:rPr>
              <a:t>City guides &amp; real estate analysis.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</a:pPr>
            <a:r>
              <a:rPr lang="en-US" sz="1600" b="0" i="0" u="none" strike="noStrike" dirty="0">
                <a:solidFill>
                  <a:srgbClr val="6AA84F"/>
                </a:solidFill>
                <a:effectLst/>
                <a:latin typeface="Arial" panose="020B0604020202020204" pitchFamily="34" charset="0"/>
              </a:rPr>
              <a:t>      Overall information.</a:t>
            </a:r>
            <a:r>
              <a:rPr lang="en-US" sz="16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600" b="0" i="0" u="none" strike="noStrike" dirty="0">
                <a:solidFill>
                  <a:srgbClr val="A61C00"/>
                </a:solidFill>
                <a:effectLst/>
                <a:latin typeface="Arial" panose="020B0604020202020204" pitchFamily="34" charset="0"/>
              </a:rPr>
              <a:t>No real-time details.</a:t>
            </a:r>
            <a:endParaRPr lang="en-US" sz="2000" b="0" dirty="0">
              <a:effectLst/>
            </a:endParaRPr>
          </a:p>
          <a:p>
            <a:pPr marL="285750" indent="-28575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Wingdings" panose="05000000000000000000" pitchFamily="2" charset="2"/>
              <a:buChar char="§"/>
            </a:pPr>
            <a:r>
              <a:rPr lang="en-US" sz="1600" i="0" u="none" strike="noStrike" dirty="0">
                <a:solidFill>
                  <a:srgbClr val="595959"/>
                </a:solidFill>
                <a:effectLst/>
                <a:latin typeface="Barlow" panose="00000500000000000000" pitchFamily="2" charset="0"/>
              </a:rPr>
              <a:t>Police notices &amp; Emergency reporting apps. </a:t>
            </a:r>
          </a:p>
          <a:p>
            <a:pPr>
              <a:buClr>
                <a:schemeClr val="accent3"/>
              </a:buClr>
            </a:pPr>
            <a:r>
              <a:rPr lang="en-US" sz="1600" b="0" i="0" u="none" strike="noStrike" dirty="0">
                <a:solidFill>
                  <a:srgbClr val="6AA84F"/>
                </a:solidFill>
                <a:effectLst/>
                <a:latin typeface="Arial" panose="020B0604020202020204" pitchFamily="34" charset="0"/>
              </a:rPr>
              <a:t>      Authentic data.</a:t>
            </a:r>
            <a:r>
              <a:rPr lang="en-US" sz="16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600" b="0" i="0" u="none" strike="noStrike" dirty="0">
                <a:solidFill>
                  <a:srgbClr val="A61C00"/>
                </a:solidFill>
                <a:effectLst/>
                <a:latin typeface="Arial" panose="020B0604020202020204" pitchFamily="34" charset="0"/>
              </a:rPr>
              <a:t>Limited access to the public.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50443F"/>
              </a:solidFill>
              <a:effectLst/>
              <a:uLnTx/>
              <a:uFillTx/>
              <a:latin typeface="Barlow" panose="00000500000000000000" pitchFamily="2" charset="0"/>
              <a:sym typeface="Barlow"/>
            </a:endParaRP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98E68D21-13AC-4A7B-8141-717A63922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250" y="2730715"/>
            <a:ext cx="125730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8EA304-A445-4155-8CB1-919408B66963}"/>
              </a:ext>
            </a:extLst>
          </p:cNvPr>
          <p:cNvSpPr txBox="1"/>
          <p:nvPr/>
        </p:nvSpPr>
        <p:spPr>
          <a:xfrm>
            <a:off x="7117474" y="2881443"/>
            <a:ext cx="3543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Arial Rounded MT Bold" panose="020F070403050403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29143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6"/>
          <p:cNvSpPr/>
          <p:nvPr/>
        </p:nvSpPr>
        <p:spPr>
          <a:xfrm>
            <a:off x="1178975" y="203050"/>
            <a:ext cx="6755400" cy="2826466"/>
          </a:xfrm>
          <a:prstGeom prst="roundRect">
            <a:avLst>
              <a:gd name="adj" fmla="val 474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6"/>
          <p:cNvSpPr/>
          <p:nvPr/>
        </p:nvSpPr>
        <p:spPr>
          <a:xfrm>
            <a:off x="1303075" y="327150"/>
            <a:ext cx="6522600" cy="262793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6"/>
          <p:cNvSpPr/>
          <p:nvPr/>
        </p:nvSpPr>
        <p:spPr>
          <a:xfrm>
            <a:off x="1303075" y="327149"/>
            <a:ext cx="6507300" cy="2627935"/>
          </a:xfrm>
          <a:prstGeom prst="roundRect">
            <a:avLst>
              <a:gd name="adj" fmla="val 3465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6"/>
          <p:cNvSpPr txBox="1">
            <a:spLocks noGrp="1"/>
          </p:cNvSpPr>
          <p:nvPr>
            <p:ph type="ctrTitle"/>
          </p:nvPr>
        </p:nvSpPr>
        <p:spPr>
          <a:xfrm>
            <a:off x="1395450" y="753204"/>
            <a:ext cx="6353100" cy="18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Proof of Concept</a:t>
            </a:r>
            <a:b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ProMe</a:t>
            </a:r>
            <a:b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JMOSS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Google Shape;1812;p68">
            <a:extLst>
              <a:ext uri="{FF2B5EF4-FFF2-40B4-BE49-F238E27FC236}">
                <a16:creationId xmlns:a16="http://schemas.microsoft.com/office/drawing/2014/main" id="{B6175D6D-0409-4020-9758-B1B45495FC9A}"/>
              </a:ext>
            </a:extLst>
          </p:cNvPr>
          <p:cNvSpPr/>
          <p:nvPr/>
        </p:nvSpPr>
        <p:spPr>
          <a:xfrm>
            <a:off x="3590471" y="3051497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812;p68">
            <a:extLst>
              <a:ext uri="{FF2B5EF4-FFF2-40B4-BE49-F238E27FC236}">
                <a16:creationId xmlns:a16="http://schemas.microsoft.com/office/drawing/2014/main" id="{7A8F0C55-33A7-4BE8-A847-05FA4D78B229}"/>
              </a:ext>
            </a:extLst>
          </p:cNvPr>
          <p:cNvSpPr/>
          <p:nvPr/>
        </p:nvSpPr>
        <p:spPr>
          <a:xfrm>
            <a:off x="5390777" y="3057619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12;p68">
            <a:extLst>
              <a:ext uri="{FF2B5EF4-FFF2-40B4-BE49-F238E27FC236}">
                <a16:creationId xmlns:a16="http://schemas.microsoft.com/office/drawing/2014/main" id="{95708D1D-6356-4215-AE9B-3DDF675AB7B6}"/>
              </a:ext>
            </a:extLst>
          </p:cNvPr>
          <p:cNvSpPr/>
          <p:nvPr/>
        </p:nvSpPr>
        <p:spPr>
          <a:xfrm>
            <a:off x="7182406" y="3044934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812;p68">
            <a:extLst>
              <a:ext uri="{FF2B5EF4-FFF2-40B4-BE49-F238E27FC236}">
                <a16:creationId xmlns:a16="http://schemas.microsoft.com/office/drawing/2014/main" id="{1E8E2432-F5AC-4051-9CE8-739174A51AC8}"/>
              </a:ext>
            </a:extLst>
          </p:cNvPr>
          <p:cNvSpPr/>
          <p:nvPr/>
        </p:nvSpPr>
        <p:spPr>
          <a:xfrm>
            <a:off x="1851965" y="3050526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3F4D180-63C3-4938-AF12-9B8BA541C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887" y="3116288"/>
            <a:ext cx="1410782" cy="14107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E72F107F-1A1B-46EE-AF72-EFEFEA57A8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95"/>
          <a:stretch/>
        </p:blipFill>
        <p:spPr bwMode="auto">
          <a:xfrm>
            <a:off x="1946992" y="3152936"/>
            <a:ext cx="1410782" cy="14135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Google Shape;1814;p68">
            <a:extLst>
              <a:ext uri="{FF2B5EF4-FFF2-40B4-BE49-F238E27FC236}">
                <a16:creationId xmlns:a16="http://schemas.microsoft.com/office/drawing/2014/main" id="{B275CE10-680B-4414-9033-33292A0F60A2}"/>
              </a:ext>
            </a:extLst>
          </p:cNvPr>
          <p:cNvSpPr/>
          <p:nvPr/>
        </p:nvSpPr>
        <p:spPr>
          <a:xfrm>
            <a:off x="187448" y="3196538"/>
            <a:ext cx="1322400" cy="1322400"/>
          </a:xfrm>
          <a:prstGeom prst="roundRect">
            <a:avLst>
              <a:gd name="adj" fmla="val 1435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812;p68">
            <a:extLst>
              <a:ext uri="{FF2B5EF4-FFF2-40B4-BE49-F238E27FC236}">
                <a16:creationId xmlns:a16="http://schemas.microsoft.com/office/drawing/2014/main" id="{831B7745-0814-4FED-9FAF-A432D5A4EFA4}"/>
              </a:ext>
            </a:extLst>
          </p:cNvPr>
          <p:cNvSpPr/>
          <p:nvPr/>
        </p:nvSpPr>
        <p:spPr>
          <a:xfrm>
            <a:off x="40882" y="3057619"/>
            <a:ext cx="1615440" cy="162542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EF860B3-D696-4ED7-A41F-A7225F730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11" y="3142983"/>
            <a:ext cx="1410783" cy="14107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604734E4-ED8D-45FB-9EDE-FD5FBE49D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898" y="3131670"/>
            <a:ext cx="1412156" cy="14121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0865FB1-5221-4F7A-BA38-D6348D867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739" y="3141637"/>
            <a:ext cx="1410783" cy="14107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Google Shape;520;p36">
            <a:extLst>
              <a:ext uri="{FF2B5EF4-FFF2-40B4-BE49-F238E27FC236}">
                <a16:creationId xmlns:a16="http://schemas.microsoft.com/office/drawing/2014/main" id="{53134198-5AA1-432B-B345-17EE26FAD4F2}"/>
              </a:ext>
            </a:extLst>
          </p:cNvPr>
          <p:cNvSpPr txBox="1">
            <a:spLocks/>
          </p:cNvSpPr>
          <p:nvPr/>
        </p:nvSpPr>
        <p:spPr>
          <a:xfrm>
            <a:off x="-7625" y="4552420"/>
            <a:ext cx="9144000" cy="5910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000" b="0" i="0" u="none" strike="noStrike" cap="none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l"/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Google Shape;520;p36">
            <a:extLst>
              <a:ext uri="{FF2B5EF4-FFF2-40B4-BE49-F238E27FC236}">
                <a16:creationId xmlns:a16="http://schemas.microsoft.com/office/drawing/2014/main" id="{F553FA9C-3866-471F-8F5B-60B07C3D0F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4520495"/>
            <a:ext cx="9144000" cy="5799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     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Ozan                         Marco                   Xuecong                 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Farouk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Sairaghav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Incesulu                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Fasanella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Liu                        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Jeffar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</a:t>
            </a:r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Venkataraman</a:t>
            </a:r>
            <a:endParaRPr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77279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42"/>
          <p:cNvSpPr txBox="1">
            <a:spLocks noGrp="1"/>
          </p:cNvSpPr>
          <p:nvPr>
            <p:ph type="title"/>
          </p:nvPr>
        </p:nvSpPr>
        <p:spPr>
          <a:xfrm>
            <a:off x="337002" y="250552"/>
            <a:ext cx="3742630" cy="652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Architecture Refresh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4FB7F25-9016-480E-A45B-FE3391B9D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332" y="1381966"/>
            <a:ext cx="8759335" cy="209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39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8"/>
          <p:cNvSpPr txBox="1">
            <a:spLocks noGrp="1"/>
          </p:cNvSpPr>
          <p:nvPr>
            <p:ph type="title"/>
          </p:nvPr>
        </p:nvSpPr>
        <p:spPr>
          <a:xfrm>
            <a:off x="203073" y="363892"/>
            <a:ext cx="8582486" cy="8006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Features Implemented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789E2F3-3616-40F7-B42D-FFE3896749AE}"/>
              </a:ext>
            </a:extLst>
          </p:cNvPr>
          <p:cNvSpPr txBox="1"/>
          <p:nvPr/>
        </p:nvSpPr>
        <p:spPr>
          <a:xfrm>
            <a:off x="319799" y="1216600"/>
            <a:ext cx="5848350" cy="262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API</a:t>
            </a:r>
          </a:p>
          <a:p>
            <a:pPr marL="285750" indent="-28575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Mobile App</a:t>
            </a:r>
          </a:p>
          <a:p>
            <a:pPr marL="633413" lvl="4" indent="-352425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Safety Score of Route</a:t>
            </a:r>
          </a:p>
          <a:p>
            <a:pPr marL="633413" indent="-352425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Safety Score History by Street</a:t>
            </a:r>
          </a:p>
          <a:p>
            <a:pPr marL="1195388" indent="-280988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Most Common Crimes</a:t>
            </a:r>
          </a:p>
          <a:p>
            <a:pPr marL="1195388" indent="-280988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Criminality Trends</a:t>
            </a:r>
          </a:p>
          <a:p>
            <a:pPr marL="633413" indent="-352425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0443F"/>
                </a:solidFill>
                <a:effectLst/>
                <a:uLnTx/>
                <a:uFillTx/>
                <a:latin typeface="Barlow" panose="00000500000000000000" pitchFamily="2" charset="0"/>
                <a:sym typeface="Barlow"/>
              </a:rPr>
              <a:t>Report Ongoing incidents</a:t>
            </a:r>
          </a:p>
        </p:txBody>
      </p:sp>
      <p:grpSp>
        <p:nvGrpSpPr>
          <p:cNvPr id="69" name="Google Shape;533;p38">
            <a:extLst>
              <a:ext uri="{FF2B5EF4-FFF2-40B4-BE49-F238E27FC236}">
                <a16:creationId xmlns:a16="http://schemas.microsoft.com/office/drawing/2014/main" id="{C4C6B212-3D01-4FEB-8CFE-7280BCF2708B}"/>
              </a:ext>
            </a:extLst>
          </p:cNvPr>
          <p:cNvGrpSpPr/>
          <p:nvPr/>
        </p:nvGrpSpPr>
        <p:grpSpPr>
          <a:xfrm flipH="1">
            <a:off x="5364942" y="1103284"/>
            <a:ext cx="2925373" cy="1982641"/>
            <a:chOff x="5044233" y="483096"/>
            <a:chExt cx="2925373" cy="1982641"/>
          </a:xfrm>
        </p:grpSpPr>
        <p:sp>
          <p:nvSpPr>
            <p:cNvPr id="70" name="Google Shape;534;p38">
              <a:extLst>
                <a:ext uri="{FF2B5EF4-FFF2-40B4-BE49-F238E27FC236}">
                  <a16:creationId xmlns:a16="http://schemas.microsoft.com/office/drawing/2014/main" id="{A6253BEC-6F6F-47EB-9731-937861052F2E}"/>
                </a:ext>
              </a:extLst>
            </p:cNvPr>
            <p:cNvSpPr/>
            <p:nvPr/>
          </p:nvSpPr>
          <p:spPr>
            <a:xfrm>
              <a:off x="5110296" y="557758"/>
              <a:ext cx="2793899" cy="1836618"/>
            </a:xfrm>
            <a:custGeom>
              <a:avLst/>
              <a:gdLst/>
              <a:ahLst/>
              <a:cxnLst/>
              <a:rect l="l" t="t" r="r" b="b"/>
              <a:pathLst>
                <a:path w="141338" h="92911" extrusionOk="0">
                  <a:moveTo>
                    <a:pt x="141305" y="0"/>
                  </a:moveTo>
                  <a:lnTo>
                    <a:pt x="108552" y="3877"/>
                  </a:lnTo>
                  <a:lnTo>
                    <a:pt x="101600" y="4713"/>
                  </a:lnTo>
                  <a:lnTo>
                    <a:pt x="91641" y="5883"/>
                  </a:lnTo>
                  <a:lnTo>
                    <a:pt x="76702" y="4178"/>
                  </a:lnTo>
                  <a:lnTo>
                    <a:pt x="74295" y="3877"/>
                  </a:lnTo>
                  <a:lnTo>
                    <a:pt x="48461" y="936"/>
                  </a:lnTo>
                  <a:lnTo>
                    <a:pt x="48427" y="936"/>
                  </a:lnTo>
                  <a:lnTo>
                    <a:pt x="0" y="4445"/>
                  </a:lnTo>
                  <a:lnTo>
                    <a:pt x="0" y="91440"/>
                  </a:lnTo>
                  <a:lnTo>
                    <a:pt x="37265" y="88767"/>
                  </a:lnTo>
                  <a:lnTo>
                    <a:pt x="45687" y="88132"/>
                  </a:lnTo>
                  <a:lnTo>
                    <a:pt x="47057" y="88065"/>
                  </a:lnTo>
                  <a:lnTo>
                    <a:pt x="48461" y="87931"/>
                  </a:lnTo>
                  <a:lnTo>
                    <a:pt x="91641" y="92911"/>
                  </a:lnTo>
                  <a:lnTo>
                    <a:pt x="101567" y="91741"/>
                  </a:lnTo>
                  <a:lnTo>
                    <a:pt x="108552" y="90906"/>
                  </a:lnTo>
                  <a:lnTo>
                    <a:pt x="141305" y="86995"/>
                  </a:lnTo>
                  <a:lnTo>
                    <a:pt x="141305" y="72424"/>
                  </a:lnTo>
                  <a:lnTo>
                    <a:pt x="141305" y="68179"/>
                  </a:lnTo>
                  <a:lnTo>
                    <a:pt x="141305" y="36429"/>
                  </a:lnTo>
                  <a:lnTo>
                    <a:pt x="141305" y="32151"/>
                  </a:lnTo>
                  <a:lnTo>
                    <a:pt x="141305" y="13269"/>
                  </a:lnTo>
                  <a:lnTo>
                    <a:pt x="141338" y="13269"/>
                  </a:lnTo>
                  <a:lnTo>
                    <a:pt x="141338" y="8991"/>
                  </a:lnTo>
                  <a:lnTo>
                    <a:pt x="141305" y="8991"/>
                  </a:lnTo>
                  <a:lnTo>
                    <a:pt x="141305" y="34"/>
                  </a:lnTo>
                  <a:lnTo>
                    <a:pt x="141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35;p38">
              <a:extLst>
                <a:ext uri="{FF2B5EF4-FFF2-40B4-BE49-F238E27FC236}">
                  <a16:creationId xmlns:a16="http://schemas.microsoft.com/office/drawing/2014/main" id="{7BE98644-EAEF-4CBE-BFD1-B995D542BB07}"/>
                </a:ext>
              </a:extLst>
            </p:cNvPr>
            <p:cNvSpPr/>
            <p:nvPr/>
          </p:nvSpPr>
          <p:spPr>
            <a:xfrm>
              <a:off x="5110296" y="562384"/>
              <a:ext cx="2797872" cy="1820765"/>
            </a:xfrm>
            <a:custGeom>
              <a:avLst/>
              <a:gdLst/>
              <a:ahLst/>
              <a:cxnLst/>
              <a:rect l="l" t="t" r="r" b="b"/>
              <a:pathLst>
                <a:path w="141539" h="92109" extrusionOk="0">
                  <a:moveTo>
                    <a:pt x="7353" y="3543"/>
                  </a:moveTo>
                  <a:lnTo>
                    <a:pt x="6785" y="3610"/>
                  </a:lnTo>
                  <a:lnTo>
                    <a:pt x="9124" y="5047"/>
                  </a:lnTo>
                  <a:cubicBezTo>
                    <a:pt x="9154" y="5077"/>
                    <a:pt x="9191" y="5094"/>
                    <a:pt x="9229" y="5094"/>
                  </a:cubicBezTo>
                  <a:cubicBezTo>
                    <a:pt x="9275" y="5094"/>
                    <a:pt x="9321" y="5069"/>
                    <a:pt x="9358" y="5014"/>
                  </a:cubicBezTo>
                  <a:cubicBezTo>
                    <a:pt x="9392" y="4947"/>
                    <a:pt x="9392" y="4846"/>
                    <a:pt x="9325" y="4780"/>
                  </a:cubicBezTo>
                  <a:lnTo>
                    <a:pt x="7353" y="3543"/>
                  </a:lnTo>
                  <a:close/>
                  <a:moveTo>
                    <a:pt x="72324" y="3309"/>
                  </a:moveTo>
                  <a:lnTo>
                    <a:pt x="71488" y="4846"/>
                  </a:lnTo>
                  <a:cubicBezTo>
                    <a:pt x="71455" y="4980"/>
                    <a:pt x="71488" y="5047"/>
                    <a:pt x="71588" y="5114"/>
                  </a:cubicBezTo>
                  <a:lnTo>
                    <a:pt x="71655" y="5114"/>
                  </a:lnTo>
                  <a:cubicBezTo>
                    <a:pt x="71689" y="5114"/>
                    <a:pt x="71789" y="5047"/>
                    <a:pt x="71822" y="5014"/>
                  </a:cubicBezTo>
                  <a:lnTo>
                    <a:pt x="72691" y="3343"/>
                  </a:lnTo>
                  <a:lnTo>
                    <a:pt x="72324" y="3309"/>
                  </a:lnTo>
                  <a:close/>
                  <a:moveTo>
                    <a:pt x="112128" y="3209"/>
                  </a:moveTo>
                  <a:lnTo>
                    <a:pt x="111727" y="3276"/>
                  </a:lnTo>
                  <a:lnTo>
                    <a:pt x="110657" y="5314"/>
                  </a:lnTo>
                  <a:lnTo>
                    <a:pt x="108920" y="4880"/>
                  </a:lnTo>
                  <a:lnTo>
                    <a:pt x="109287" y="3510"/>
                  </a:lnTo>
                  <a:lnTo>
                    <a:pt x="109287" y="3510"/>
                  </a:lnTo>
                  <a:lnTo>
                    <a:pt x="108920" y="3543"/>
                  </a:lnTo>
                  <a:lnTo>
                    <a:pt x="108585" y="4813"/>
                  </a:lnTo>
                  <a:lnTo>
                    <a:pt x="105912" y="4178"/>
                  </a:lnTo>
                  <a:lnTo>
                    <a:pt x="105878" y="3877"/>
                  </a:lnTo>
                  <a:lnTo>
                    <a:pt x="105544" y="3944"/>
                  </a:lnTo>
                  <a:lnTo>
                    <a:pt x="105544" y="4111"/>
                  </a:lnTo>
                  <a:lnTo>
                    <a:pt x="105043" y="3978"/>
                  </a:lnTo>
                  <a:lnTo>
                    <a:pt x="104040" y="4111"/>
                  </a:lnTo>
                  <a:lnTo>
                    <a:pt x="108619" y="5147"/>
                  </a:lnTo>
                  <a:lnTo>
                    <a:pt x="110724" y="5682"/>
                  </a:lnTo>
                  <a:lnTo>
                    <a:pt x="110758" y="5682"/>
                  </a:lnTo>
                  <a:cubicBezTo>
                    <a:pt x="110858" y="5682"/>
                    <a:pt x="110891" y="5649"/>
                    <a:pt x="110925" y="5615"/>
                  </a:cubicBezTo>
                  <a:lnTo>
                    <a:pt x="112128" y="3209"/>
                  </a:lnTo>
                  <a:close/>
                  <a:moveTo>
                    <a:pt x="68246" y="2841"/>
                  </a:moveTo>
                  <a:lnTo>
                    <a:pt x="71655" y="5682"/>
                  </a:lnTo>
                  <a:cubicBezTo>
                    <a:pt x="71697" y="5696"/>
                    <a:pt x="71732" y="5704"/>
                    <a:pt x="71767" y="5704"/>
                  </a:cubicBezTo>
                  <a:cubicBezTo>
                    <a:pt x="71816" y="5704"/>
                    <a:pt x="71864" y="5688"/>
                    <a:pt x="71922" y="5649"/>
                  </a:cubicBezTo>
                  <a:cubicBezTo>
                    <a:pt x="71956" y="5548"/>
                    <a:pt x="71956" y="5481"/>
                    <a:pt x="71856" y="5381"/>
                  </a:cubicBezTo>
                  <a:lnTo>
                    <a:pt x="68848" y="2941"/>
                  </a:lnTo>
                  <a:lnTo>
                    <a:pt x="68246" y="2841"/>
                  </a:lnTo>
                  <a:close/>
                  <a:moveTo>
                    <a:pt x="92978" y="5381"/>
                  </a:moveTo>
                  <a:lnTo>
                    <a:pt x="92009" y="5515"/>
                  </a:lnTo>
                  <a:lnTo>
                    <a:pt x="94181" y="6016"/>
                  </a:lnTo>
                  <a:cubicBezTo>
                    <a:pt x="94315" y="6016"/>
                    <a:pt x="94348" y="5983"/>
                    <a:pt x="94381" y="5882"/>
                  </a:cubicBezTo>
                  <a:cubicBezTo>
                    <a:pt x="94415" y="5816"/>
                    <a:pt x="94348" y="5715"/>
                    <a:pt x="94248" y="5682"/>
                  </a:cubicBezTo>
                  <a:lnTo>
                    <a:pt x="92978" y="5381"/>
                  </a:lnTo>
                  <a:close/>
                  <a:moveTo>
                    <a:pt x="73192" y="3476"/>
                  </a:moveTo>
                  <a:lnTo>
                    <a:pt x="75866" y="6451"/>
                  </a:lnTo>
                  <a:cubicBezTo>
                    <a:pt x="75866" y="6451"/>
                    <a:pt x="75933" y="6484"/>
                    <a:pt x="75966" y="6484"/>
                  </a:cubicBezTo>
                  <a:cubicBezTo>
                    <a:pt x="76000" y="6484"/>
                    <a:pt x="76033" y="6484"/>
                    <a:pt x="76100" y="6451"/>
                  </a:cubicBezTo>
                  <a:cubicBezTo>
                    <a:pt x="76167" y="6384"/>
                    <a:pt x="76167" y="6250"/>
                    <a:pt x="76100" y="6183"/>
                  </a:cubicBezTo>
                  <a:lnTo>
                    <a:pt x="73694" y="3510"/>
                  </a:lnTo>
                  <a:lnTo>
                    <a:pt x="73192" y="3476"/>
                  </a:lnTo>
                  <a:close/>
                  <a:moveTo>
                    <a:pt x="5080" y="3777"/>
                  </a:moveTo>
                  <a:lnTo>
                    <a:pt x="4679" y="3810"/>
                  </a:lnTo>
                  <a:lnTo>
                    <a:pt x="3409" y="6384"/>
                  </a:lnTo>
                  <a:cubicBezTo>
                    <a:pt x="3309" y="6484"/>
                    <a:pt x="3342" y="6551"/>
                    <a:pt x="3443" y="6618"/>
                  </a:cubicBezTo>
                  <a:lnTo>
                    <a:pt x="3510" y="6618"/>
                  </a:lnTo>
                  <a:cubicBezTo>
                    <a:pt x="3543" y="6618"/>
                    <a:pt x="3643" y="6551"/>
                    <a:pt x="3677" y="6517"/>
                  </a:cubicBezTo>
                  <a:lnTo>
                    <a:pt x="5080" y="3777"/>
                  </a:lnTo>
                  <a:close/>
                  <a:moveTo>
                    <a:pt x="116974" y="4211"/>
                  </a:moveTo>
                  <a:lnTo>
                    <a:pt x="115403" y="7888"/>
                  </a:lnTo>
                  <a:lnTo>
                    <a:pt x="111359" y="7654"/>
                  </a:lnTo>
                  <a:lnTo>
                    <a:pt x="111059" y="7520"/>
                  </a:lnTo>
                  <a:lnTo>
                    <a:pt x="116974" y="4211"/>
                  </a:lnTo>
                  <a:close/>
                  <a:moveTo>
                    <a:pt x="42211" y="1170"/>
                  </a:moveTo>
                  <a:lnTo>
                    <a:pt x="41710" y="1204"/>
                  </a:lnTo>
                  <a:lnTo>
                    <a:pt x="38769" y="4312"/>
                  </a:lnTo>
                  <a:cubicBezTo>
                    <a:pt x="38760" y="4307"/>
                    <a:pt x="38752" y="4305"/>
                    <a:pt x="38745" y="4305"/>
                  </a:cubicBezTo>
                  <a:cubicBezTo>
                    <a:pt x="38703" y="4305"/>
                    <a:pt x="38711" y="4388"/>
                    <a:pt x="38769" y="4445"/>
                  </a:cubicBezTo>
                  <a:cubicBezTo>
                    <a:pt x="38836" y="4479"/>
                    <a:pt x="38869" y="4479"/>
                    <a:pt x="38902" y="4479"/>
                  </a:cubicBezTo>
                  <a:cubicBezTo>
                    <a:pt x="38936" y="4479"/>
                    <a:pt x="39003" y="4479"/>
                    <a:pt x="39036" y="4445"/>
                  </a:cubicBezTo>
                  <a:lnTo>
                    <a:pt x="40206" y="3175"/>
                  </a:lnTo>
                  <a:lnTo>
                    <a:pt x="43448" y="5281"/>
                  </a:lnTo>
                  <a:lnTo>
                    <a:pt x="42011" y="7787"/>
                  </a:lnTo>
                  <a:cubicBezTo>
                    <a:pt x="41944" y="7854"/>
                    <a:pt x="42011" y="7955"/>
                    <a:pt x="42044" y="8021"/>
                  </a:cubicBezTo>
                  <a:cubicBezTo>
                    <a:pt x="42077" y="8021"/>
                    <a:pt x="42077" y="8055"/>
                    <a:pt x="42111" y="8055"/>
                  </a:cubicBezTo>
                  <a:cubicBezTo>
                    <a:pt x="42178" y="8055"/>
                    <a:pt x="42245" y="8021"/>
                    <a:pt x="42278" y="7988"/>
                  </a:cubicBezTo>
                  <a:lnTo>
                    <a:pt x="43849" y="5348"/>
                  </a:lnTo>
                  <a:cubicBezTo>
                    <a:pt x="43882" y="5281"/>
                    <a:pt x="43882" y="5181"/>
                    <a:pt x="43782" y="5147"/>
                  </a:cubicBezTo>
                  <a:lnTo>
                    <a:pt x="40440" y="3008"/>
                  </a:lnTo>
                  <a:lnTo>
                    <a:pt x="42211" y="1170"/>
                  </a:lnTo>
                  <a:close/>
                  <a:moveTo>
                    <a:pt x="124561" y="5047"/>
                  </a:moveTo>
                  <a:lnTo>
                    <a:pt x="125664" y="8289"/>
                  </a:lnTo>
                  <a:lnTo>
                    <a:pt x="123291" y="8824"/>
                  </a:lnTo>
                  <a:lnTo>
                    <a:pt x="121987" y="5649"/>
                  </a:lnTo>
                  <a:lnTo>
                    <a:pt x="124561" y="5047"/>
                  </a:lnTo>
                  <a:close/>
                  <a:moveTo>
                    <a:pt x="59824" y="4980"/>
                  </a:moveTo>
                  <a:cubicBezTo>
                    <a:pt x="60292" y="5014"/>
                    <a:pt x="60593" y="5348"/>
                    <a:pt x="60593" y="5348"/>
                  </a:cubicBezTo>
                  <a:lnTo>
                    <a:pt x="61963" y="6785"/>
                  </a:lnTo>
                  <a:lnTo>
                    <a:pt x="59390" y="9325"/>
                  </a:lnTo>
                  <a:lnTo>
                    <a:pt x="57719" y="7554"/>
                  </a:lnTo>
                  <a:cubicBezTo>
                    <a:pt x="57719" y="7520"/>
                    <a:pt x="57150" y="6685"/>
                    <a:pt x="58454" y="5548"/>
                  </a:cubicBezTo>
                  <a:cubicBezTo>
                    <a:pt x="58855" y="5181"/>
                    <a:pt x="59323" y="4980"/>
                    <a:pt x="59690" y="4980"/>
                  </a:cubicBezTo>
                  <a:close/>
                  <a:moveTo>
                    <a:pt x="65974" y="3276"/>
                  </a:moveTo>
                  <a:lnTo>
                    <a:pt x="67745" y="7554"/>
                  </a:lnTo>
                  <a:cubicBezTo>
                    <a:pt x="66742" y="8055"/>
                    <a:pt x="65472" y="8957"/>
                    <a:pt x="65372" y="8991"/>
                  </a:cubicBezTo>
                  <a:lnTo>
                    <a:pt x="65004" y="9358"/>
                  </a:lnTo>
                  <a:lnTo>
                    <a:pt x="62464" y="6718"/>
                  </a:lnTo>
                  <a:lnTo>
                    <a:pt x="65974" y="3276"/>
                  </a:lnTo>
                  <a:close/>
                  <a:moveTo>
                    <a:pt x="56315" y="7787"/>
                  </a:moveTo>
                  <a:lnTo>
                    <a:pt x="57485" y="7821"/>
                  </a:lnTo>
                  <a:lnTo>
                    <a:pt x="59156" y="9525"/>
                  </a:lnTo>
                  <a:lnTo>
                    <a:pt x="58554" y="10160"/>
                  </a:lnTo>
                  <a:lnTo>
                    <a:pt x="56315" y="7787"/>
                  </a:lnTo>
                  <a:close/>
                  <a:moveTo>
                    <a:pt x="85525" y="4846"/>
                  </a:moveTo>
                  <a:lnTo>
                    <a:pt x="85358" y="6183"/>
                  </a:lnTo>
                  <a:lnTo>
                    <a:pt x="82684" y="7353"/>
                  </a:lnTo>
                  <a:cubicBezTo>
                    <a:pt x="82651" y="7386"/>
                    <a:pt x="82617" y="7453"/>
                    <a:pt x="82617" y="7487"/>
                  </a:cubicBezTo>
                  <a:lnTo>
                    <a:pt x="82546" y="7710"/>
                  </a:lnTo>
                  <a:lnTo>
                    <a:pt x="85324" y="6651"/>
                  </a:lnTo>
                  <a:lnTo>
                    <a:pt x="85291" y="7052"/>
                  </a:lnTo>
                  <a:cubicBezTo>
                    <a:pt x="85291" y="7119"/>
                    <a:pt x="85291" y="7152"/>
                    <a:pt x="85324" y="7186"/>
                  </a:cubicBezTo>
                  <a:lnTo>
                    <a:pt x="87330" y="9057"/>
                  </a:lnTo>
                  <a:cubicBezTo>
                    <a:pt x="87363" y="9057"/>
                    <a:pt x="87363" y="9124"/>
                    <a:pt x="87396" y="9124"/>
                  </a:cubicBezTo>
                  <a:lnTo>
                    <a:pt x="91975" y="10327"/>
                  </a:lnTo>
                  <a:lnTo>
                    <a:pt x="92009" y="10327"/>
                  </a:lnTo>
                  <a:cubicBezTo>
                    <a:pt x="92075" y="10327"/>
                    <a:pt x="92176" y="10294"/>
                    <a:pt x="92176" y="10194"/>
                  </a:cubicBezTo>
                  <a:cubicBezTo>
                    <a:pt x="92176" y="10127"/>
                    <a:pt x="92142" y="10027"/>
                    <a:pt x="92042" y="9993"/>
                  </a:cubicBezTo>
                  <a:lnTo>
                    <a:pt x="87530" y="8790"/>
                  </a:lnTo>
                  <a:lnTo>
                    <a:pt x="85592" y="6985"/>
                  </a:lnTo>
                  <a:lnTo>
                    <a:pt x="85826" y="5381"/>
                  </a:lnTo>
                  <a:lnTo>
                    <a:pt x="89001" y="5715"/>
                  </a:lnTo>
                  <a:lnTo>
                    <a:pt x="89034" y="5715"/>
                  </a:lnTo>
                  <a:lnTo>
                    <a:pt x="90839" y="5481"/>
                  </a:lnTo>
                  <a:lnTo>
                    <a:pt x="89469" y="5314"/>
                  </a:lnTo>
                  <a:lnTo>
                    <a:pt x="89001" y="5348"/>
                  </a:lnTo>
                  <a:lnTo>
                    <a:pt x="85859" y="5047"/>
                  </a:lnTo>
                  <a:lnTo>
                    <a:pt x="85859" y="4880"/>
                  </a:lnTo>
                  <a:lnTo>
                    <a:pt x="85525" y="4846"/>
                  </a:lnTo>
                  <a:close/>
                  <a:moveTo>
                    <a:pt x="18115" y="4011"/>
                  </a:moveTo>
                  <a:lnTo>
                    <a:pt x="21824" y="7320"/>
                  </a:lnTo>
                  <a:lnTo>
                    <a:pt x="19953" y="10495"/>
                  </a:lnTo>
                  <a:lnTo>
                    <a:pt x="15675" y="6651"/>
                  </a:lnTo>
                  <a:lnTo>
                    <a:pt x="18115" y="4011"/>
                  </a:lnTo>
                  <a:close/>
                  <a:moveTo>
                    <a:pt x="24231" y="3810"/>
                  </a:moveTo>
                  <a:lnTo>
                    <a:pt x="26570" y="5782"/>
                  </a:lnTo>
                  <a:lnTo>
                    <a:pt x="24899" y="7687"/>
                  </a:lnTo>
                  <a:cubicBezTo>
                    <a:pt x="24832" y="7787"/>
                    <a:pt x="24832" y="7888"/>
                    <a:pt x="24899" y="7955"/>
                  </a:cubicBezTo>
                  <a:cubicBezTo>
                    <a:pt x="24966" y="7988"/>
                    <a:pt x="24999" y="7988"/>
                    <a:pt x="25033" y="7988"/>
                  </a:cubicBezTo>
                  <a:cubicBezTo>
                    <a:pt x="25066" y="7988"/>
                    <a:pt x="25133" y="7988"/>
                    <a:pt x="25166" y="7955"/>
                  </a:cubicBezTo>
                  <a:lnTo>
                    <a:pt x="26837" y="6016"/>
                  </a:lnTo>
                  <a:lnTo>
                    <a:pt x="29578" y="8356"/>
                  </a:lnTo>
                  <a:lnTo>
                    <a:pt x="26670" y="10962"/>
                  </a:lnTo>
                  <a:lnTo>
                    <a:pt x="22292" y="7219"/>
                  </a:lnTo>
                  <a:lnTo>
                    <a:pt x="24231" y="3810"/>
                  </a:lnTo>
                  <a:close/>
                  <a:moveTo>
                    <a:pt x="82546" y="7710"/>
                  </a:moveTo>
                  <a:lnTo>
                    <a:pt x="82517" y="7721"/>
                  </a:lnTo>
                  <a:lnTo>
                    <a:pt x="81404" y="11157"/>
                  </a:lnTo>
                  <a:lnTo>
                    <a:pt x="81481" y="11029"/>
                  </a:lnTo>
                  <a:lnTo>
                    <a:pt x="82546" y="7710"/>
                  </a:lnTo>
                  <a:close/>
                  <a:moveTo>
                    <a:pt x="62230" y="6985"/>
                  </a:moveTo>
                  <a:lnTo>
                    <a:pt x="64770" y="9559"/>
                  </a:lnTo>
                  <a:lnTo>
                    <a:pt x="62164" y="12166"/>
                  </a:lnTo>
                  <a:lnTo>
                    <a:pt x="59624" y="9525"/>
                  </a:lnTo>
                  <a:lnTo>
                    <a:pt x="62230" y="6985"/>
                  </a:lnTo>
                  <a:close/>
                  <a:moveTo>
                    <a:pt x="133785" y="3443"/>
                  </a:moveTo>
                  <a:lnTo>
                    <a:pt x="132348" y="12199"/>
                  </a:lnTo>
                  <a:lnTo>
                    <a:pt x="131011" y="12232"/>
                  </a:lnTo>
                  <a:lnTo>
                    <a:pt x="129474" y="7721"/>
                  </a:lnTo>
                  <a:cubicBezTo>
                    <a:pt x="129507" y="7687"/>
                    <a:pt x="129574" y="7620"/>
                    <a:pt x="129574" y="7520"/>
                  </a:cubicBezTo>
                  <a:cubicBezTo>
                    <a:pt x="129507" y="7453"/>
                    <a:pt x="129440" y="7386"/>
                    <a:pt x="129340" y="7386"/>
                  </a:cubicBezTo>
                  <a:lnTo>
                    <a:pt x="128638" y="5448"/>
                  </a:lnTo>
                  <a:lnTo>
                    <a:pt x="127970" y="3978"/>
                  </a:lnTo>
                  <a:lnTo>
                    <a:pt x="133785" y="3443"/>
                  </a:lnTo>
                  <a:close/>
                  <a:moveTo>
                    <a:pt x="15474" y="6885"/>
                  </a:moveTo>
                  <a:lnTo>
                    <a:pt x="19786" y="10795"/>
                  </a:lnTo>
                  <a:lnTo>
                    <a:pt x="17814" y="13035"/>
                  </a:lnTo>
                  <a:lnTo>
                    <a:pt x="13369" y="9158"/>
                  </a:lnTo>
                  <a:lnTo>
                    <a:pt x="15474" y="6885"/>
                  </a:lnTo>
                  <a:close/>
                  <a:moveTo>
                    <a:pt x="65004" y="9826"/>
                  </a:moveTo>
                  <a:lnTo>
                    <a:pt x="67578" y="12466"/>
                  </a:lnTo>
                  <a:lnTo>
                    <a:pt x="66408" y="13670"/>
                  </a:lnTo>
                  <a:lnTo>
                    <a:pt x="63768" y="11063"/>
                  </a:lnTo>
                  <a:lnTo>
                    <a:pt x="65004" y="9826"/>
                  </a:lnTo>
                  <a:close/>
                  <a:moveTo>
                    <a:pt x="22125" y="7554"/>
                  </a:moveTo>
                  <a:lnTo>
                    <a:pt x="26403" y="11196"/>
                  </a:lnTo>
                  <a:lnTo>
                    <a:pt x="23462" y="13803"/>
                  </a:lnTo>
                  <a:lnTo>
                    <a:pt x="20220" y="10729"/>
                  </a:lnTo>
                  <a:lnTo>
                    <a:pt x="22125" y="7554"/>
                  </a:lnTo>
                  <a:close/>
                  <a:moveTo>
                    <a:pt x="80378" y="12834"/>
                  </a:moveTo>
                  <a:lnTo>
                    <a:pt x="79657" y="14017"/>
                  </a:lnTo>
                  <a:lnTo>
                    <a:pt x="79676" y="14037"/>
                  </a:lnTo>
                  <a:lnTo>
                    <a:pt x="80394" y="12840"/>
                  </a:lnTo>
                  <a:lnTo>
                    <a:pt x="80394" y="12840"/>
                  </a:lnTo>
                  <a:lnTo>
                    <a:pt x="80378" y="12834"/>
                  </a:lnTo>
                  <a:close/>
                  <a:moveTo>
                    <a:pt x="132314" y="12533"/>
                  </a:moveTo>
                  <a:lnTo>
                    <a:pt x="131947" y="14873"/>
                  </a:lnTo>
                  <a:lnTo>
                    <a:pt x="131145" y="12567"/>
                  </a:lnTo>
                  <a:lnTo>
                    <a:pt x="132314" y="12533"/>
                  </a:lnTo>
                  <a:close/>
                  <a:moveTo>
                    <a:pt x="63500" y="11330"/>
                  </a:moveTo>
                  <a:lnTo>
                    <a:pt x="66141" y="13904"/>
                  </a:lnTo>
                  <a:lnTo>
                    <a:pt x="64971" y="15073"/>
                  </a:lnTo>
                  <a:lnTo>
                    <a:pt x="62397" y="12400"/>
                  </a:lnTo>
                  <a:lnTo>
                    <a:pt x="63500" y="11330"/>
                  </a:lnTo>
                  <a:close/>
                  <a:moveTo>
                    <a:pt x="67912" y="7888"/>
                  </a:moveTo>
                  <a:lnTo>
                    <a:pt x="71020" y="15541"/>
                  </a:lnTo>
                  <a:lnTo>
                    <a:pt x="67945" y="12366"/>
                  </a:lnTo>
                  <a:lnTo>
                    <a:pt x="65272" y="9592"/>
                  </a:lnTo>
                  <a:lnTo>
                    <a:pt x="65639" y="9225"/>
                  </a:lnTo>
                  <a:cubicBezTo>
                    <a:pt x="65639" y="9225"/>
                    <a:pt x="66909" y="8356"/>
                    <a:pt x="67912" y="7888"/>
                  </a:cubicBezTo>
                  <a:close/>
                  <a:moveTo>
                    <a:pt x="56783" y="10695"/>
                  </a:moveTo>
                  <a:lnTo>
                    <a:pt x="58788" y="13502"/>
                  </a:lnTo>
                  <a:lnTo>
                    <a:pt x="56047" y="16210"/>
                  </a:lnTo>
                  <a:lnTo>
                    <a:pt x="55914" y="15976"/>
                  </a:lnTo>
                  <a:lnTo>
                    <a:pt x="55880" y="15909"/>
                  </a:lnTo>
                  <a:lnTo>
                    <a:pt x="53474" y="13970"/>
                  </a:lnTo>
                  <a:lnTo>
                    <a:pt x="53474" y="12567"/>
                  </a:lnTo>
                  <a:lnTo>
                    <a:pt x="53808" y="11196"/>
                  </a:lnTo>
                  <a:lnTo>
                    <a:pt x="55112" y="11698"/>
                  </a:lnTo>
                  <a:cubicBezTo>
                    <a:pt x="55162" y="11714"/>
                    <a:pt x="55195" y="11723"/>
                    <a:pt x="55220" y="11723"/>
                  </a:cubicBezTo>
                  <a:cubicBezTo>
                    <a:pt x="55245" y="11723"/>
                    <a:pt x="55262" y="11714"/>
                    <a:pt x="55279" y="11698"/>
                  </a:cubicBezTo>
                  <a:lnTo>
                    <a:pt x="56783" y="10695"/>
                  </a:lnTo>
                  <a:close/>
                  <a:moveTo>
                    <a:pt x="20020" y="10996"/>
                  </a:moveTo>
                  <a:lnTo>
                    <a:pt x="23195" y="14004"/>
                  </a:lnTo>
                  <a:lnTo>
                    <a:pt x="20020" y="16811"/>
                  </a:lnTo>
                  <a:lnTo>
                    <a:pt x="17179" y="14305"/>
                  </a:lnTo>
                  <a:lnTo>
                    <a:pt x="17981" y="13369"/>
                  </a:lnTo>
                  <a:lnTo>
                    <a:pt x="20020" y="10996"/>
                  </a:lnTo>
                  <a:close/>
                  <a:moveTo>
                    <a:pt x="79149" y="14991"/>
                  </a:moveTo>
                  <a:lnTo>
                    <a:pt x="79141" y="15006"/>
                  </a:lnTo>
                  <a:lnTo>
                    <a:pt x="79367" y="17312"/>
                  </a:lnTo>
                  <a:lnTo>
                    <a:pt x="79149" y="14991"/>
                  </a:lnTo>
                  <a:close/>
                  <a:moveTo>
                    <a:pt x="79367" y="17312"/>
                  </a:moveTo>
                  <a:lnTo>
                    <a:pt x="79367" y="17312"/>
                  </a:lnTo>
                  <a:lnTo>
                    <a:pt x="79367" y="17312"/>
                  </a:lnTo>
                  <a:close/>
                  <a:moveTo>
                    <a:pt x="122789" y="11531"/>
                  </a:moveTo>
                  <a:lnTo>
                    <a:pt x="123926" y="12734"/>
                  </a:lnTo>
                  <a:cubicBezTo>
                    <a:pt x="123959" y="12767"/>
                    <a:pt x="123992" y="12767"/>
                    <a:pt x="124059" y="12767"/>
                  </a:cubicBezTo>
                  <a:lnTo>
                    <a:pt x="130744" y="12567"/>
                  </a:lnTo>
                  <a:lnTo>
                    <a:pt x="131746" y="15407"/>
                  </a:lnTo>
                  <a:lnTo>
                    <a:pt x="128003" y="16577"/>
                  </a:lnTo>
                  <a:lnTo>
                    <a:pt x="127268" y="14906"/>
                  </a:lnTo>
                  <a:cubicBezTo>
                    <a:pt x="127268" y="14873"/>
                    <a:pt x="127234" y="14839"/>
                    <a:pt x="127167" y="14839"/>
                  </a:cubicBezTo>
                  <a:cubicBezTo>
                    <a:pt x="127151" y="14823"/>
                    <a:pt x="127134" y="14814"/>
                    <a:pt x="127117" y="14814"/>
                  </a:cubicBezTo>
                  <a:cubicBezTo>
                    <a:pt x="127101" y="14814"/>
                    <a:pt x="127084" y="14823"/>
                    <a:pt x="127067" y="14839"/>
                  </a:cubicBezTo>
                  <a:lnTo>
                    <a:pt x="122489" y="17546"/>
                  </a:lnTo>
                  <a:lnTo>
                    <a:pt x="122489" y="17546"/>
                  </a:lnTo>
                  <a:lnTo>
                    <a:pt x="122789" y="11531"/>
                  </a:lnTo>
                  <a:close/>
                  <a:moveTo>
                    <a:pt x="48108" y="13884"/>
                  </a:moveTo>
                  <a:cubicBezTo>
                    <a:pt x="48080" y="13884"/>
                    <a:pt x="48051" y="13891"/>
                    <a:pt x="48026" y="13904"/>
                  </a:cubicBezTo>
                  <a:lnTo>
                    <a:pt x="42211" y="17814"/>
                  </a:lnTo>
                  <a:cubicBezTo>
                    <a:pt x="42111" y="17847"/>
                    <a:pt x="42111" y="17981"/>
                    <a:pt x="42178" y="18048"/>
                  </a:cubicBezTo>
                  <a:cubicBezTo>
                    <a:pt x="42211" y="18081"/>
                    <a:pt x="42245" y="18148"/>
                    <a:pt x="42278" y="18148"/>
                  </a:cubicBezTo>
                  <a:cubicBezTo>
                    <a:pt x="42345" y="18148"/>
                    <a:pt x="42378" y="18148"/>
                    <a:pt x="42378" y="18081"/>
                  </a:cubicBezTo>
                  <a:lnTo>
                    <a:pt x="48194" y="14204"/>
                  </a:lnTo>
                  <a:cubicBezTo>
                    <a:pt x="48260" y="14171"/>
                    <a:pt x="48260" y="14037"/>
                    <a:pt x="48227" y="13970"/>
                  </a:cubicBezTo>
                  <a:cubicBezTo>
                    <a:pt x="48206" y="13907"/>
                    <a:pt x="48158" y="13884"/>
                    <a:pt x="48108" y="13884"/>
                  </a:cubicBezTo>
                  <a:close/>
                  <a:moveTo>
                    <a:pt x="127067" y="15207"/>
                  </a:moveTo>
                  <a:lnTo>
                    <a:pt x="127736" y="16677"/>
                  </a:lnTo>
                  <a:lnTo>
                    <a:pt x="122455" y="18315"/>
                  </a:lnTo>
                  <a:lnTo>
                    <a:pt x="122455" y="17914"/>
                  </a:lnTo>
                  <a:lnTo>
                    <a:pt x="127067" y="15207"/>
                  </a:lnTo>
                  <a:close/>
                  <a:moveTo>
                    <a:pt x="29845" y="8623"/>
                  </a:moveTo>
                  <a:lnTo>
                    <a:pt x="34090" y="12232"/>
                  </a:lnTo>
                  <a:lnTo>
                    <a:pt x="37165" y="15641"/>
                  </a:lnTo>
                  <a:lnTo>
                    <a:pt x="35260" y="18382"/>
                  </a:lnTo>
                  <a:lnTo>
                    <a:pt x="26904" y="11163"/>
                  </a:lnTo>
                  <a:lnTo>
                    <a:pt x="29845" y="8623"/>
                  </a:lnTo>
                  <a:close/>
                  <a:moveTo>
                    <a:pt x="66408" y="14171"/>
                  </a:moveTo>
                  <a:lnTo>
                    <a:pt x="69650" y="17379"/>
                  </a:lnTo>
                  <a:lnTo>
                    <a:pt x="68480" y="18716"/>
                  </a:lnTo>
                  <a:lnTo>
                    <a:pt x="65238" y="15341"/>
                  </a:lnTo>
                  <a:lnTo>
                    <a:pt x="66408" y="14171"/>
                  </a:lnTo>
                  <a:close/>
                  <a:moveTo>
                    <a:pt x="67812" y="12734"/>
                  </a:moveTo>
                  <a:lnTo>
                    <a:pt x="71354" y="16377"/>
                  </a:lnTo>
                  <a:lnTo>
                    <a:pt x="71388" y="16577"/>
                  </a:lnTo>
                  <a:lnTo>
                    <a:pt x="68881" y="19184"/>
                  </a:lnTo>
                  <a:lnTo>
                    <a:pt x="68681" y="18984"/>
                  </a:lnTo>
                  <a:lnTo>
                    <a:pt x="69984" y="17513"/>
                  </a:lnTo>
                  <a:cubicBezTo>
                    <a:pt x="70084" y="17413"/>
                    <a:pt x="70084" y="17346"/>
                    <a:pt x="69984" y="17246"/>
                  </a:cubicBezTo>
                  <a:lnTo>
                    <a:pt x="66642" y="13904"/>
                  </a:lnTo>
                  <a:lnTo>
                    <a:pt x="67812" y="12734"/>
                  </a:lnTo>
                  <a:close/>
                  <a:moveTo>
                    <a:pt x="16945" y="14539"/>
                  </a:moveTo>
                  <a:lnTo>
                    <a:pt x="19719" y="17012"/>
                  </a:lnTo>
                  <a:lnTo>
                    <a:pt x="17179" y="19251"/>
                  </a:lnTo>
                  <a:lnTo>
                    <a:pt x="14672" y="17179"/>
                  </a:lnTo>
                  <a:lnTo>
                    <a:pt x="16945" y="14539"/>
                  </a:lnTo>
                  <a:close/>
                  <a:moveTo>
                    <a:pt x="117275" y="4312"/>
                  </a:moveTo>
                  <a:lnTo>
                    <a:pt x="119915" y="12032"/>
                  </a:lnTo>
                  <a:lnTo>
                    <a:pt x="119915" y="12333"/>
                  </a:lnTo>
                  <a:lnTo>
                    <a:pt x="115938" y="14204"/>
                  </a:lnTo>
                  <a:cubicBezTo>
                    <a:pt x="115905" y="14238"/>
                    <a:pt x="115871" y="14305"/>
                    <a:pt x="115871" y="14371"/>
                  </a:cubicBezTo>
                  <a:lnTo>
                    <a:pt x="115871" y="19685"/>
                  </a:lnTo>
                  <a:lnTo>
                    <a:pt x="112964" y="19886"/>
                  </a:lnTo>
                  <a:lnTo>
                    <a:pt x="112629" y="14706"/>
                  </a:lnTo>
                  <a:lnTo>
                    <a:pt x="115871" y="10695"/>
                  </a:lnTo>
                  <a:cubicBezTo>
                    <a:pt x="115905" y="10662"/>
                    <a:pt x="115905" y="10628"/>
                    <a:pt x="115905" y="10561"/>
                  </a:cubicBezTo>
                  <a:lnTo>
                    <a:pt x="115637" y="8122"/>
                  </a:lnTo>
                  <a:lnTo>
                    <a:pt x="117275" y="4312"/>
                  </a:lnTo>
                  <a:close/>
                  <a:moveTo>
                    <a:pt x="71689" y="16744"/>
                  </a:moveTo>
                  <a:lnTo>
                    <a:pt x="72290" y="17379"/>
                  </a:lnTo>
                  <a:lnTo>
                    <a:pt x="69683" y="19986"/>
                  </a:lnTo>
                  <a:lnTo>
                    <a:pt x="69149" y="19385"/>
                  </a:lnTo>
                  <a:lnTo>
                    <a:pt x="71689" y="16744"/>
                  </a:lnTo>
                  <a:close/>
                  <a:moveTo>
                    <a:pt x="23395" y="14238"/>
                  </a:moveTo>
                  <a:lnTo>
                    <a:pt x="28542" y="19084"/>
                  </a:lnTo>
                  <a:lnTo>
                    <a:pt x="27539" y="20187"/>
                  </a:lnTo>
                  <a:lnTo>
                    <a:pt x="21457" y="15976"/>
                  </a:lnTo>
                  <a:lnTo>
                    <a:pt x="23395" y="14238"/>
                  </a:lnTo>
                  <a:close/>
                  <a:moveTo>
                    <a:pt x="102035" y="6183"/>
                  </a:moveTo>
                  <a:lnTo>
                    <a:pt x="107683" y="6484"/>
                  </a:lnTo>
                  <a:lnTo>
                    <a:pt x="111192" y="7988"/>
                  </a:lnTo>
                  <a:lnTo>
                    <a:pt x="111226" y="7988"/>
                  </a:lnTo>
                  <a:lnTo>
                    <a:pt x="115270" y="8222"/>
                  </a:lnTo>
                  <a:lnTo>
                    <a:pt x="115470" y="10495"/>
                  </a:lnTo>
                  <a:lnTo>
                    <a:pt x="112262" y="14505"/>
                  </a:lnTo>
                  <a:cubicBezTo>
                    <a:pt x="112228" y="14539"/>
                    <a:pt x="112228" y="14572"/>
                    <a:pt x="112228" y="14605"/>
                  </a:cubicBezTo>
                  <a:lnTo>
                    <a:pt x="112596" y="19919"/>
                  </a:lnTo>
                  <a:lnTo>
                    <a:pt x="111426" y="20688"/>
                  </a:lnTo>
                  <a:lnTo>
                    <a:pt x="108184" y="19886"/>
                  </a:lnTo>
                  <a:lnTo>
                    <a:pt x="108184" y="17580"/>
                  </a:lnTo>
                  <a:lnTo>
                    <a:pt x="108184" y="17546"/>
                  </a:lnTo>
                  <a:lnTo>
                    <a:pt x="107549" y="15508"/>
                  </a:lnTo>
                  <a:cubicBezTo>
                    <a:pt x="107549" y="15407"/>
                    <a:pt x="107449" y="15374"/>
                    <a:pt x="107416" y="15374"/>
                  </a:cubicBezTo>
                  <a:lnTo>
                    <a:pt x="101767" y="14171"/>
                  </a:lnTo>
                  <a:lnTo>
                    <a:pt x="101901" y="9726"/>
                  </a:lnTo>
                  <a:lnTo>
                    <a:pt x="108552" y="11230"/>
                  </a:lnTo>
                  <a:cubicBezTo>
                    <a:pt x="108564" y="11236"/>
                    <a:pt x="108578" y="11239"/>
                    <a:pt x="108593" y="11239"/>
                  </a:cubicBezTo>
                  <a:cubicBezTo>
                    <a:pt x="108662" y="11239"/>
                    <a:pt x="108752" y="11179"/>
                    <a:pt x="108752" y="11096"/>
                  </a:cubicBezTo>
                  <a:cubicBezTo>
                    <a:pt x="108786" y="11029"/>
                    <a:pt x="108719" y="10896"/>
                    <a:pt x="108619" y="10896"/>
                  </a:cubicBezTo>
                  <a:lnTo>
                    <a:pt x="101935" y="9392"/>
                  </a:lnTo>
                  <a:lnTo>
                    <a:pt x="102035" y="6183"/>
                  </a:lnTo>
                  <a:close/>
                  <a:moveTo>
                    <a:pt x="127836" y="17012"/>
                  </a:moveTo>
                  <a:lnTo>
                    <a:pt x="128270" y="17914"/>
                  </a:lnTo>
                  <a:lnTo>
                    <a:pt x="127502" y="22025"/>
                  </a:lnTo>
                  <a:lnTo>
                    <a:pt x="122255" y="21590"/>
                  </a:lnTo>
                  <a:lnTo>
                    <a:pt x="122422" y="18683"/>
                  </a:lnTo>
                  <a:lnTo>
                    <a:pt x="127836" y="17012"/>
                  </a:lnTo>
                  <a:close/>
                  <a:moveTo>
                    <a:pt x="26670" y="11364"/>
                  </a:moveTo>
                  <a:lnTo>
                    <a:pt x="35092" y="18649"/>
                  </a:lnTo>
                  <a:lnTo>
                    <a:pt x="32252" y="22092"/>
                  </a:lnTo>
                  <a:lnTo>
                    <a:pt x="23696" y="14004"/>
                  </a:lnTo>
                  <a:lnTo>
                    <a:pt x="26670" y="11364"/>
                  </a:lnTo>
                  <a:close/>
                  <a:moveTo>
                    <a:pt x="131780" y="15809"/>
                  </a:moveTo>
                  <a:lnTo>
                    <a:pt x="130977" y="22292"/>
                  </a:lnTo>
                  <a:lnTo>
                    <a:pt x="127836" y="22058"/>
                  </a:lnTo>
                  <a:lnTo>
                    <a:pt x="128605" y="17914"/>
                  </a:lnTo>
                  <a:lnTo>
                    <a:pt x="128605" y="17847"/>
                  </a:lnTo>
                  <a:lnTo>
                    <a:pt x="128170" y="16911"/>
                  </a:lnTo>
                  <a:lnTo>
                    <a:pt x="131780" y="15809"/>
                  </a:lnTo>
                  <a:close/>
                  <a:moveTo>
                    <a:pt x="21189" y="16176"/>
                  </a:moveTo>
                  <a:lnTo>
                    <a:pt x="27339" y="20421"/>
                  </a:lnTo>
                  <a:lnTo>
                    <a:pt x="25534" y="22392"/>
                  </a:lnTo>
                  <a:lnTo>
                    <a:pt x="20220" y="17012"/>
                  </a:lnTo>
                  <a:lnTo>
                    <a:pt x="21189" y="16176"/>
                  </a:lnTo>
                  <a:close/>
                  <a:moveTo>
                    <a:pt x="119815" y="12634"/>
                  </a:moveTo>
                  <a:lnTo>
                    <a:pt x="119614" y="15541"/>
                  </a:lnTo>
                  <a:lnTo>
                    <a:pt x="117208" y="20989"/>
                  </a:lnTo>
                  <a:lnTo>
                    <a:pt x="112395" y="21423"/>
                  </a:lnTo>
                  <a:cubicBezTo>
                    <a:pt x="112329" y="21423"/>
                    <a:pt x="112295" y="21490"/>
                    <a:pt x="112262" y="21524"/>
                  </a:cubicBezTo>
                  <a:lnTo>
                    <a:pt x="111560" y="22727"/>
                  </a:lnTo>
                  <a:lnTo>
                    <a:pt x="108218" y="21356"/>
                  </a:lnTo>
                  <a:lnTo>
                    <a:pt x="108218" y="20220"/>
                  </a:lnTo>
                  <a:lnTo>
                    <a:pt x="111426" y="21022"/>
                  </a:lnTo>
                  <a:lnTo>
                    <a:pt x="111460" y="21022"/>
                  </a:lnTo>
                  <a:cubicBezTo>
                    <a:pt x="111493" y="21022"/>
                    <a:pt x="111493" y="20989"/>
                    <a:pt x="111560" y="20989"/>
                  </a:cubicBezTo>
                  <a:lnTo>
                    <a:pt x="112863" y="20153"/>
                  </a:lnTo>
                  <a:lnTo>
                    <a:pt x="115971" y="19886"/>
                  </a:lnTo>
                  <a:cubicBezTo>
                    <a:pt x="116072" y="19886"/>
                    <a:pt x="116139" y="19819"/>
                    <a:pt x="116139" y="19719"/>
                  </a:cubicBezTo>
                  <a:lnTo>
                    <a:pt x="116139" y="14371"/>
                  </a:lnTo>
                  <a:lnTo>
                    <a:pt x="119815" y="12634"/>
                  </a:lnTo>
                  <a:close/>
                  <a:moveTo>
                    <a:pt x="79041" y="19986"/>
                  </a:moveTo>
                  <a:lnTo>
                    <a:pt x="77011" y="23413"/>
                  </a:lnTo>
                  <a:lnTo>
                    <a:pt x="77011" y="23413"/>
                  </a:lnTo>
                  <a:lnTo>
                    <a:pt x="77036" y="23429"/>
                  </a:lnTo>
                  <a:lnTo>
                    <a:pt x="79058" y="19995"/>
                  </a:lnTo>
                  <a:lnTo>
                    <a:pt x="79041" y="19986"/>
                  </a:lnTo>
                  <a:close/>
                  <a:moveTo>
                    <a:pt x="85491" y="17012"/>
                  </a:moveTo>
                  <a:lnTo>
                    <a:pt x="86026" y="17513"/>
                  </a:lnTo>
                  <a:lnTo>
                    <a:pt x="88466" y="19819"/>
                  </a:lnTo>
                  <a:lnTo>
                    <a:pt x="86461" y="23529"/>
                  </a:lnTo>
                  <a:lnTo>
                    <a:pt x="83954" y="22192"/>
                  </a:lnTo>
                  <a:lnTo>
                    <a:pt x="85491" y="17012"/>
                  </a:lnTo>
                  <a:close/>
                  <a:moveTo>
                    <a:pt x="61762" y="17906"/>
                  </a:moveTo>
                  <a:cubicBezTo>
                    <a:pt x="61721" y="17906"/>
                    <a:pt x="61679" y="17931"/>
                    <a:pt x="61629" y="17981"/>
                  </a:cubicBezTo>
                  <a:cubicBezTo>
                    <a:pt x="61562" y="18048"/>
                    <a:pt x="61562" y="18148"/>
                    <a:pt x="61629" y="18215"/>
                  </a:cubicBezTo>
                  <a:lnTo>
                    <a:pt x="67076" y="23562"/>
                  </a:lnTo>
                  <a:cubicBezTo>
                    <a:pt x="67110" y="23596"/>
                    <a:pt x="67143" y="23596"/>
                    <a:pt x="67177" y="23596"/>
                  </a:cubicBezTo>
                  <a:cubicBezTo>
                    <a:pt x="67244" y="23596"/>
                    <a:pt x="67277" y="23596"/>
                    <a:pt x="67310" y="23562"/>
                  </a:cubicBezTo>
                  <a:cubicBezTo>
                    <a:pt x="67411" y="23495"/>
                    <a:pt x="67411" y="23395"/>
                    <a:pt x="67310" y="23328"/>
                  </a:cubicBezTo>
                  <a:lnTo>
                    <a:pt x="61896" y="17981"/>
                  </a:lnTo>
                  <a:cubicBezTo>
                    <a:pt x="61846" y="17931"/>
                    <a:pt x="61804" y="17906"/>
                    <a:pt x="61762" y="17906"/>
                  </a:cubicBezTo>
                  <a:close/>
                  <a:moveTo>
                    <a:pt x="95986" y="19017"/>
                  </a:moveTo>
                  <a:lnTo>
                    <a:pt x="98225" y="19351"/>
                  </a:lnTo>
                  <a:lnTo>
                    <a:pt x="104909" y="22493"/>
                  </a:lnTo>
                  <a:lnTo>
                    <a:pt x="104575" y="24231"/>
                  </a:lnTo>
                  <a:lnTo>
                    <a:pt x="94749" y="19986"/>
                  </a:lnTo>
                  <a:lnTo>
                    <a:pt x="95986" y="19017"/>
                  </a:lnTo>
                  <a:close/>
                  <a:moveTo>
                    <a:pt x="55993" y="20036"/>
                  </a:moveTo>
                  <a:cubicBezTo>
                    <a:pt x="55947" y="20036"/>
                    <a:pt x="55897" y="20053"/>
                    <a:pt x="55847" y="20086"/>
                  </a:cubicBezTo>
                  <a:lnTo>
                    <a:pt x="51235" y="24264"/>
                  </a:lnTo>
                  <a:cubicBezTo>
                    <a:pt x="51135" y="24364"/>
                    <a:pt x="51135" y="24431"/>
                    <a:pt x="51235" y="24531"/>
                  </a:cubicBezTo>
                  <a:cubicBezTo>
                    <a:pt x="51268" y="24565"/>
                    <a:pt x="51302" y="24565"/>
                    <a:pt x="51335" y="24565"/>
                  </a:cubicBezTo>
                  <a:cubicBezTo>
                    <a:pt x="51402" y="24565"/>
                    <a:pt x="51435" y="24565"/>
                    <a:pt x="51469" y="24531"/>
                  </a:cubicBezTo>
                  <a:lnTo>
                    <a:pt x="56114" y="20354"/>
                  </a:lnTo>
                  <a:cubicBezTo>
                    <a:pt x="56181" y="20254"/>
                    <a:pt x="56181" y="20187"/>
                    <a:pt x="56114" y="20086"/>
                  </a:cubicBezTo>
                  <a:cubicBezTo>
                    <a:pt x="56081" y="20053"/>
                    <a:pt x="56039" y="20036"/>
                    <a:pt x="55993" y="20036"/>
                  </a:cubicBezTo>
                  <a:close/>
                  <a:moveTo>
                    <a:pt x="139366" y="25334"/>
                  </a:moveTo>
                  <a:cubicBezTo>
                    <a:pt x="139299" y="25334"/>
                    <a:pt x="139199" y="25400"/>
                    <a:pt x="139199" y="25501"/>
                  </a:cubicBezTo>
                  <a:cubicBezTo>
                    <a:pt x="139166" y="25567"/>
                    <a:pt x="139266" y="25668"/>
                    <a:pt x="139333" y="25668"/>
                  </a:cubicBezTo>
                  <a:lnTo>
                    <a:pt x="141338" y="25735"/>
                  </a:lnTo>
                  <a:lnTo>
                    <a:pt x="141338" y="25400"/>
                  </a:lnTo>
                  <a:lnTo>
                    <a:pt x="139366" y="25334"/>
                  </a:lnTo>
                  <a:close/>
                  <a:moveTo>
                    <a:pt x="28809" y="19351"/>
                  </a:moveTo>
                  <a:lnTo>
                    <a:pt x="32018" y="22359"/>
                  </a:lnTo>
                  <a:lnTo>
                    <a:pt x="29177" y="26035"/>
                  </a:lnTo>
                  <a:lnTo>
                    <a:pt x="25735" y="22660"/>
                  </a:lnTo>
                  <a:lnTo>
                    <a:pt x="28809" y="19351"/>
                  </a:lnTo>
                  <a:close/>
                  <a:moveTo>
                    <a:pt x="19986" y="17246"/>
                  </a:moveTo>
                  <a:lnTo>
                    <a:pt x="25334" y="22660"/>
                  </a:lnTo>
                  <a:lnTo>
                    <a:pt x="21925" y="26336"/>
                  </a:lnTo>
                  <a:lnTo>
                    <a:pt x="17680" y="19685"/>
                  </a:lnTo>
                  <a:lnTo>
                    <a:pt x="17647" y="19652"/>
                  </a:lnTo>
                  <a:lnTo>
                    <a:pt x="17446" y="19485"/>
                  </a:lnTo>
                  <a:lnTo>
                    <a:pt x="19986" y="17246"/>
                  </a:lnTo>
                  <a:close/>
                  <a:moveTo>
                    <a:pt x="2440" y="13603"/>
                  </a:moveTo>
                  <a:lnTo>
                    <a:pt x="11364" y="24431"/>
                  </a:lnTo>
                  <a:lnTo>
                    <a:pt x="8456" y="27071"/>
                  </a:lnTo>
                  <a:lnTo>
                    <a:pt x="4078" y="20487"/>
                  </a:lnTo>
                  <a:lnTo>
                    <a:pt x="4011" y="20421"/>
                  </a:lnTo>
                  <a:lnTo>
                    <a:pt x="2841" y="19518"/>
                  </a:lnTo>
                  <a:lnTo>
                    <a:pt x="2440" y="13603"/>
                  </a:lnTo>
                  <a:close/>
                  <a:moveTo>
                    <a:pt x="88733" y="20020"/>
                  </a:moveTo>
                  <a:lnTo>
                    <a:pt x="90070" y="20588"/>
                  </a:lnTo>
                  <a:lnTo>
                    <a:pt x="92410" y="24565"/>
                  </a:lnTo>
                  <a:cubicBezTo>
                    <a:pt x="92476" y="24598"/>
                    <a:pt x="92543" y="24665"/>
                    <a:pt x="92577" y="24665"/>
                  </a:cubicBezTo>
                  <a:cubicBezTo>
                    <a:pt x="92644" y="24665"/>
                    <a:pt x="92644" y="24598"/>
                    <a:pt x="92677" y="24598"/>
                  </a:cubicBezTo>
                  <a:cubicBezTo>
                    <a:pt x="92744" y="24565"/>
                    <a:pt x="92744" y="24498"/>
                    <a:pt x="92677" y="24431"/>
                  </a:cubicBezTo>
                  <a:lnTo>
                    <a:pt x="90571" y="20889"/>
                  </a:lnTo>
                  <a:lnTo>
                    <a:pt x="94448" y="22593"/>
                  </a:lnTo>
                  <a:lnTo>
                    <a:pt x="92844" y="27239"/>
                  </a:lnTo>
                  <a:lnTo>
                    <a:pt x="87965" y="24331"/>
                  </a:lnTo>
                  <a:lnTo>
                    <a:pt x="86728" y="23696"/>
                  </a:lnTo>
                  <a:lnTo>
                    <a:pt x="88733" y="20020"/>
                  </a:lnTo>
                  <a:close/>
                  <a:moveTo>
                    <a:pt x="35293" y="18883"/>
                  </a:moveTo>
                  <a:lnTo>
                    <a:pt x="40406" y="24398"/>
                  </a:lnTo>
                  <a:lnTo>
                    <a:pt x="36496" y="27406"/>
                  </a:lnTo>
                  <a:lnTo>
                    <a:pt x="32486" y="22359"/>
                  </a:lnTo>
                  <a:lnTo>
                    <a:pt x="35293" y="18883"/>
                  </a:lnTo>
                  <a:close/>
                  <a:moveTo>
                    <a:pt x="37432" y="15842"/>
                  </a:moveTo>
                  <a:lnTo>
                    <a:pt x="44584" y="23830"/>
                  </a:lnTo>
                  <a:lnTo>
                    <a:pt x="46289" y="25735"/>
                  </a:lnTo>
                  <a:lnTo>
                    <a:pt x="44116" y="27840"/>
                  </a:lnTo>
                  <a:lnTo>
                    <a:pt x="35560" y="18582"/>
                  </a:lnTo>
                  <a:lnTo>
                    <a:pt x="37432" y="15842"/>
                  </a:lnTo>
                  <a:close/>
                  <a:moveTo>
                    <a:pt x="76769" y="23896"/>
                  </a:moveTo>
                  <a:lnTo>
                    <a:pt x="79977" y="25868"/>
                  </a:lnTo>
                  <a:lnTo>
                    <a:pt x="78640" y="27840"/>
                  </a:lnTo>
                  <a:lnTo>
                    <a:pt x="78607" y="27773"/>
                  </a:lnTo>
                  <a:lnTo>
                    <a:pt x="75666" y="25735"/>
                  </a:lnTo>
                  <a:lnTo>
                    <a:pt x="76769" y="23896"/>
                  </a:lnTo>
                  <a:close/>
                  <a:moveTo>
                    <a:pt x="2975" y="20086"/>
                  </a:moveTo>
                  <a:lnTo>
                    <a:pt x="3777" y="20721"/>
                  </a:lnTo>
                  <a:lnTo>
                    <a:pt x="8155" y="27372"/>
                  </a:lnTo>
                  <a:lnTo>
                    <a:pt x="6016" y="29277"/>
                  </a:lnTo>
                  <a:lnTo>
                    <a:pt x="2975" y="20086"/>
                  </a:lnTo>
                  <a:close/>
                  <a:moveTo>
                    <a:pt x="122221" y="21891"/>
                  </a:moveTo>
                  <a:lnTo>
                    <a:pt x="127502" y="22326"/>
                  </a:lnTo>
                  <a:cubicBezTo>
                    <a:pt x="127569" y="22359"/>
                    <a:pt x="127602" y="22392"/>
                    <a:pt x="127635" y="22392"/>
                  </a:cubicBezTo>
                  <a:lnTo>
                    <a:pt x="127669" y="22392"/>
                  </a:lnTo>
                  <a:cubicBezTo>
                    <a:pt x="127736" y="22392"/>
                    <a:pt x="127769" y="22392"/>
                    <a:pt x="127802" y="22359"/>
                  </a:cubicBezTo>
                  <a:lnTo>
                    <a:pt x="130977" y="22593"/>
                  </a:lnTo>
                  <a:lnTo>
                    <a:pt x="130142" y="29377"/>
                  </a:lnTo>
                  <a:lnTo>
                    <a:pt x="121653" y="27740"/>
                  </a:lnTo>
                  <a:lnTo>
                    <a:pt x="122221" y="21891"/>
                  </a:lnTo>
                  <a:close/>
                  <a:moveTo>
                    <a:pt x="25534" y="22860"/>
                  </a:moveTo>
                  <a:lnTo>
                    <a:pt x="28910" y="26269"/>
                  </a:lnTo>
                  <a:lnTo>
                    <a:pt x="24130" y="29712"/>
                  </a:lnTo>
                  <a:lnTo>
                    <a:pt x="22125" y="26570"/>
                  </a:lnTo>
                  <a:lnTo>
                    <a:pt x="25534" y="22860"/>
                  </a:lnTo>
                  <a:close/>
                  <a:moveTo>
                    <a:pt x="121887" y="22326"/>
                  </a:moveTo>
                  <a:lnTo>
                    <a:pt x="121152" y="29545"/>
                  </a:lnTo>
                  <a:lnTo>
                    <a:pt x="118745" y="29779"/>
                  </a:lnTo>
                  <a:lnTo>
                    <a:pt x="118745" y="26169"/>
                  </a:lnTo>
                  <a:lnTo>
                    <a:pt x="121887" y="22326"/>
                  </a:lnTo>
                  <a:close/>
                  <a:moveTo>
                    <a:pt x="83018" y="22058"/>
                  </a:moveTo>
                  <a:lnTo>
                    <a:pt x="86427" y="23863"/>
                  </a:lnTo>
                  <a:lnTo>
                    <a:pt x="87831" y="24565"/>
                  </a:lnTo>
                  <a:lnTo>
                    <a:pt x="91908" y="27038"/>
                  </a:lnTo>
                  <a:lnTo>
                    <a:pt x="90906" y="30213"/>
                  </a:lnTo>
                  <a:lnTo>
                    <a:pt x="81381" y="24398"/>
                  </a:lnTo>
                  <a:lnTo>
                    <a:pt x="83018" y="22058"/>
                  </a:lnTo>
                  <a:close/>
                  <a:moveTo>
                    <a:pt x="94816" y="22693"/>
                  </a:moveTo>
                  <a:lnTo>
                    <a:pt x="104508" y="27038"/>
                  </a:lnTo>
                  <a:lnTo>
                    <a:pt x="104207" y="28442"/>
                  </a:lnTo>
                  <a:lnTo>
                    <a:pt x="98225" y="28442"/>
                  </a:lnTo>
                  <a:cubicBezTo>
                    <a:pt x="98158" y="28442"/>
                    <a:pt x="98058" y="28542"/>
                    <a:pt x="98058" y="28609"/>
                  </a:cubicBezTo>
                  <a:lnTo>
                    <a:pt x="97824" y="30982"/>
                  </a:lnTo>
                  <a:lnTo>
                    <a:pt x="94883" y="28575"/>
                  </a:lnTo>
                  <a:lnTo>
                    <a:pt x="95986" y="25969"/>
                  </a:lnTo>
                  <a:lnTo>
                    <a:pt x="98191" y="26804"/>
                  </a:lnTo>
                  <a:cubicBezTo>
                    <a:pt x="98211" y="26824"/>
                    <a:pt x="98233" y="26832"/>
                    <a:pt x="98256" y="26832"/>
                  </a:cubicBezTo>
                  <a:cubicBezTo>
                    <a:pt x="98311" y="26832"/>
                    <a:pt x="98368" y="26784"/>
                    <a:pt x="98392" y="26737"/>
                  </a:cubicBezTo>
                  <a:cubicBezTo>
                    <a:pt x="98425" y="26637"/>
                    <a:pt x="98392" y="26570"/>
                    <a:pt x="98325" y="26537"/>
                  </a:cubicBezTo>
                  <a:lnTo>
                    <a:pt x="95986" y="25601"/>
                  </a:lnTo>
                  <a:cubicBezTo>
                    <a:pt x="95961" y="25593"/>
                    <a:pt x="95938" y="25588"/>
                    <a:pt x="95916" y="25588"/>
                  </a:cubicBezTo>
                  <a:cubicBezTo>
                    <a:pt x="95852" y="25588"/>
                    <a:pt x="95802" y="25626"/>
                    <a:pt x="95752" y="25701"/>
                  </a:cubicBezTo>
                  <a:lnTo>
                    <a:pt x="94649" y="28308"/>
                  </a:lnTo>
                  <a:lnTo>
                    <a:pt x="94315" y="28041"/>
                  </a:lnTo>
                  <a:lnTo>
                    <a:pt x="93178" y="27372"/>
                  </a:lnTo>
                  <a:lnTo>
                    <a:pt x="94816" y="22693"/>
                  </a:lnTo>
                  <a:close/>
                  <a:moveTo>
                    <a:pt x="40674" y="24665"/>
                  </a:moveTo>
                  <a:lnTo>
                    <a:pt x="43849" y="28074"/>
                  </a:lnTo>
                  <a:lnTo>
                    <a:pt x="41710" y="30213"/>
                  </a:lnTo>
                  <a:lnTo>
                    <a:pt x="39337" y="31015"/>
                  </a:lnTo>
                  <a:lnTo>
                    <a:pt x="36697" y="27706"/>
                  </a:lnTo>
                  <a:lnTo>
                    <a:pt x="40674" y="24665"/>
                  </a:lnTo>
                  <a:close/>
                  <a:moveTo>
                    <a:pt x="68348" y="23640"/>
                  </a:moveTo>
                  <a:cubicBezTo>
                    <a:pt x="68282" y="23640"/>
                    <a:pt x="68231" y="23711"/>
                    <a:pt x="68179" y="23763"/>
                  </a:cubicBezTo>
                  <a:lnTo>
                    <a:pt x="66475" y="30848"/>
                  </a:lnTo>
                  <a:cubicBezTo>
                    <a:pt x="66441" y="30948"/>
                    <a:pt x="66475" y="31049"/>
                    <a:pt x="66609" y="31049"/>
                  </a:cubicBezTo>
                  <a:cubicBezTo>
                    <a:pt x="66742" y="31049"/>
                    <a:pt x="66776" y="31015"/>
                    <a:pt x="66809" y="30915"/>
                  </a:cubicBezTo>
                  <a:lnTo>
                    <a:pt x="68514" y="23863"/>
                  </a:lnTo>
                  <a:cubicBezTo>
                    <a:pt x="68580" y="23763"/>
                    <a:pt x="68480" y="23696"/>
                    <a:pt x="68413" y="23662"/>
                  </a:cubicBezTo>
                  <a:cubicBezTo>
                    <a:pt x="68390" y="23647"/>
                    <a:pt x="68368" y="23640"/>
                    <a:pt x="68348" y="23640"/>
                  </a:cubicBezTo>
                  <a:close/>
                  <a:moveTo>
                    <a:pt x="101534" y="28776"/>
                  </a:moveTo>
                  <a:lnTo>
                    <a:pt x="101534" y="31450"/>
                  </a:lnTo>
                  <a:lnTo>
                    <a:pt x="98325" y="30748"/>
                  </a:lnTo>
                  <a:lnTo>
                    <a:pt x="98225" y="30748"/>
                  </a:lnTo>
                  <a:lnTo>
                    <a:pt x="98425" y="28776"/>
                  </a:lnTo>
                  <a:close/>
                  <a:moveTo>
                    <a:pt x="89469" y="14438"/>
                  </a:moveTo>
                  <a:lnTo>
                    <a:pt x="91908" y="15608"/>
                  </a:lnTo>
                  <a:lnTo>
                    <a:pt x="94716" y="19418"/>
                  </a:lnTo>
                  <a:lnTo>
                    <a:pt x="94214" y="19786"/>
                  </a:lnTo>
                  <a:cubicBezTo>
                    <a:pt x="94181" y="19852"/>
                    <a:pt x="94181" y="19919"/>
                    <a:pt x="94181" y="19953"/>
                  </a:cubicBezTo>
                  <a:cubicBezTo>
                    <a:pt x="94181" y="20020"/>
                    <a:pt x="94214" y="20053"/>
                    <a:pt x="94248" y="20086"/>
                  </a:cubicBezTo>
                  <a:lnTo>
                    <a:pt x="104441" y="24498"/>
                  </a:lnTo>
                  <a:cubicBezTo>
                    <a:pt x="104508" y="24531"/>
                    <a:pt x="104541" y="24565"/>
                    <a:pt x="104575" y="24565"/>
                  </a:cubicBezTo>
                  <a:lnTo>
                    <a:pt x="104675" y="24565"/>
                  </a:lnTo>
                  <a:lnTo>
                    <a:pt x="109588" y="26704"/>
                  </a:lnTo>
                  <a:lnTo>
                    <a:pt x="108017" y="31717"/>
                  </a:lnTo>
                  <a:lnTo>
                    <a:pt x="106346" y="27472"/>
                  </a:lnTo>
                  <a:cubicBezTo>
                    <a:pt x="106346" y="27439"/>
                    <a:pt x="106279" y="27406"/>
                    <a:pt x="106246" y="27406"/>
                  </a:cubicBezTo>
                  <a:lnTo>
                    <a:pt x="104742" y="26737"/>
                  </a:lnTo>
                  <a:lnTo>
                    <a:pt x="88733" y="19585"/>
                  </a:lnTo>
                  <a:lnTo>
                    <a:pt x="86327" y="17312"/>
                  </a:lnTo>
                  <a:lnTo>
                    <a:pt x="87029" y="15341"/>
                  </a:lnTo>
                  <a:lnTo>
                    <a:pt x="89469" y="14438"/>
                  </a:lnTo>
                  <a:close/>
                  <a:moveTo>
                    <a:pt x="93211" y="31750"/>
                  </a:moveTo>
                  <a:lnTo>
                    <a:pt x="93211" y="31750"/>
                  </a:lnTo>
                  <a:cubicBezTo>
                    <a:pt x="93211" y="31751"/>
                    <a:pt x="93211" y="31751"/>
                    <a:pt x="93211" y="31751"/>
                  </a:cubicBezTo>
                  <a:lnTo>
                    <a:pt x="93211" y="31751"/>
                  </a:lnTo>
                  <a:lnTo>
                    <a:pt x="93212" y="31750"/>
                  </a:lnTo>
                  <a:lnTo>
                    <a:pt x="93211" y="31750"/>
                  </a:lnTo>
                  <a:close/>
                  <a:moveTo>
                    <a:pt x="32319" y="22593"/>
                  </a:moveTo>
                  <a:lnTo>
                    <a:pt x="36362" y="27740"/>
                  </a:lnTo>
                  <a:lnTo>
                    <a:pt x="39003" y="31082"/>
                  </a:lnTo>
                  <a:lnTo>
                    <a:pt x="35360" y="32285"/>
                  </a:lnTo>
                  <a:lnTo>
                    <a:pt x="32151" y="28943"/>
                  </a:lnTo>
                  <a:lnTo>
                    <a:pt x="29444" y="26269"/>
                  </a:lnTo>
                  <a:lnTo>
                    <a:pt x="32319" y="22593"/>
                  </a:lnTo>
                  <a:close/>
                  <a:moveTo>
                    <a:pt x="121252" y="29879"/>
                  </a:moveTo>
                  <a:lnTo>
                    <a:pt x="124895" y="31550"/>
                  </a:lnTo>
                  <a:lnTo>
                    <a:pt x="120617" y="32786"/>
                  </a:lnTo>
                  <a:lnTo>
                    <a:pt x="118812" y="30113"/>
                  </a:lnTo>
                  <a:lnTo>
                    <a:pt x="121252" y="29879"/>
                  </a:lnTo>
                  <a:close/>
                  <a:moveTo>
                    <a:pt x="104876" y="27205"/>
                  </a:moveTo>
                  <a:lnTo>
                    <a:pt x="106112" y="27740"/>
                  </a:lnTo>
                  <a:lnTo>
                    <a:pt x="108117" y="32887"/>
                  </a:lnTo>
                  <a:lnTo>
                    <a:pt x="108117" y="32887"/>
                  </a:lnTo>
                  <a:lnTo>
                    <a:pt x="101868" y="31516"/>
                  </a:lnTo>
                  <a:lnTo>
                    <a:pt x="101868" y="28776"/>
                  </a:lnTo>
                  <a:lnTo>
                    <a:pt x="104374" y="28776"/>
                  </a:lnTo>
                  <a:cubicBezTo>
                    <a:pt x="104441" y="28776"/>
                    <a:pt x="104541" y="28742"/>
                    <a:pt x="104541" y="28676"/>
                  </a:cubicBezTo>
                  <a:lnTo>
                    <a:pt x="104876" y="27205"/>
                  </a:lnTo>
                  <a:close/>
                  <a:moveTo>
                    <a:pt x="78005" y="29344"/>
                  </a:moveTo>
                  <a:lnTo>
                    <a:pt x="78807" y="31516"/>
                  </a:lnTo>
                  <a:lnTo>
                    <a:pt x="74964" y="33756"/>
                  </a:lnTo>
                  <a:lnTo>
                    <a:pt x="78005" y="29344"/>
                  </a:lnTo>
                  <a:close/>
                  <a:moveTo>
                    <a:pt x="31951" y="29344"/>
                  </a:moveTo>
                  <a:lnTo>
                    <a:pt x="35026" y="32419"/>
                  </a:lnTo>
                  <a:lnTo>
                    <a:pt x="31516" y="33589"/>
                  </a:lnTo>
                  <a:lnTo>
                    <a:pt x="30414" y="33956"/>
                  </a:lnTo>
                  <a:lnTo>
                    <a:pt x="29377" y="31851"/>
                  </a:lnTo>
                  <a:lnTo>
                    <a:pt x="31951" y="29344"/>
                  </a:lnTo>
                  <a:close/>
                  <a:moveTo>
                    <a:pt x="118478" y="30113"/>
                  </a:moveTo>
                  <a:lnTo>
                    <a:pt x="120316" y="32887"/>
                  </a:lnTo>
                  <a:lnTo>
                    <a:pt x="116606" y="33956"/>
                  </a:lnTo>
                  <a:lnTo>
                    <a:pt x="115704" y="30414"/>
                  </a:lnTo>
                  <a:lnTo>
                    <a:pt x="118478" y="30113"/>
                  </a:lnTo>
                  <a:close/>
                  <a:moveTo>
                    <a:pt x="99829" y="32653"/>
                  </a:moveTo>
                  <a:lnTo>
                    <a:pt x="99819" y="32673"/>
                  </a:lnTo>
                  <a:lnTo>
                    <a:pt x="101467" y="34056"/>
                  </a:lnTo>
                  <a:lnTo>
                    <a:pt x="101467" y="34017"/>
                  </a:lnTo>
                  <a:lnTo>
                    <a:pt x="99829" y="32653"/>
                  </a:lnTo>
                  <a:close/>
                  <a:moveTo>
                    <a:pt x="121620" y="28074"/>
                  </a:moveTo>
                  <a:lnTo>
                    <a:pt x="130109" y="29712"/>
                  </a:lnTo>
                  <a:lnTo>
                    <a:pt x="129474" y="34558"/>
                  </a:lnTo>
                  <a:lnTo>
                    <a:pt x="125430" y="31416"/>
                  </a:lnTo>
                  <a:lnTo>
                    <a:pt x="121452" y="29578"/>
                  </a:lnTo>
                  <a:lnTo>
                    <a:pt x="121620" y="28074"/>
                  </a:lnTo>
                  <a:close/>
                  <a:moveTo>
                    <a:pt x="29177" y="26503"/>
                  </a:moveTo>
                  <a:lnTo>
                    <a:pt x="31717" y="29077"/>
                  </a:lnTo>
                  <a:lnTo>
                    <a:pt x="29043" y="31684"/>
                  </a:lnTo>
                  <a:cubicBezTo>
                    <a:pt x="29010" y="31750"/>
                    <a:pt x="28976" y="31784"/>
                    <a:pt x="29010" y="31884"/>
                  </a:cubicBezTo>
                  <a:lnTo>
                    <a:pt x="30079" y="34090"/>
                  </a:lnTo>
                  <a:lnTo>
                    <a:pt x="27239" y="35026"/>
                  </a:lnTo>
                  <a:lnTo>
                    <a:pt x="27005" y="34224"/>
                  </a:lnTo>
                  <a:lnTo>
                    <a:pt x="27005" y="34190"/>
                  </a:lnTo>
                  <a:lnTo>
                    <a:pt x="24331" y="29946"/>
                  </a:lnTo>
                  <a:lnTo>
                    <a:pt x="29177" y="26503"/>
                  </a:lnTo>
                  <a:close/>
                  <a:moveTo>
                    <a:pt x="43013" y="29411"/>
                  </a:moveTo>
                  <a:lnTo>
                    <a:pt x="44851" y="33756"/>
                  </a:lnTo>
                  <a:lnTo>
                    <a:pt x="38902" y="35393"/>
                  </a:lnTo>
                  <a:lnTo>
                    <a:pt x="35661" y="32619"/>
                  </a:lnTo>
                  <a:lnTo>
                    <a:pt x="39337" y="31383"/>
                  </a:lnTo>
                  <a:lnTo>
                    <a:pt x="41877" y="30514"/>
                  </a:lnTo>
                  <a:cubicBezTo>
                    <a:pt x="41910" y="30514"/>
                    <a:pt x="41944" y="30447"/>
                    <a:pt x="41944" y="30447"/>
                  </a:cubicBezTo>
                  <a:lnTo>
                    <a:pt x="43013" y="29411"/>
                  </a:lnTo>
                  <a:close/>
                  <a:moveTo>
                    <a:pt x="101868" y="31851"/>
                  </a:moveTo>
                  <a:lnTo>
                    <a:pt x="108285" y="33254"/>
                  </a:lnTo>
                  <a:lnTo>
                    <a:pt x="109387" y="35995"/>
                  </a:lnTo>
                  <a:lnTo>
                    <a:pt x="109387" y="35995"/>
                  </a:lnTo>
                  <a:lnTo>
                    <a:pt x="101868" y="35092"/>
                  </a:lnTo>
                  <a:lnTo>
                    <a:pt x="101868" y="34391"/>
                  </a:lnTo>
                  <a:lnTo>
                    <a:pt x="101868" y="31851"/>
                  </a:lnTo>
                  <a:close/>
                  <a:moveTo>
                    <a:pt x="115370" y="30447"/>
                  </a:moveTo>
                  <a:lnTo>
                    <a:pt x="116272" y="34090"/>
                  </a:lnTo>
                  <a:lnTo>
                    <a:pt x="109722" y="35995"/>
                  </a:lnTo>
                  <a:lnTo>
                    <a:pt x="108285" y="32385"/>
                  </a:lnTo>
                  <a:lnTo>
                    <a:pt x="113231" y="30681"/>
                  </a:lnTo>
                  <a:lnTo>
                    <a:pt x="115370" y="30447"/>
                  </a:lnTo>
                  <a:close/>
                  <a:moveTo>
                    <a:pt x="8322" y="27606"/>
                  </a:moveTo>
                  <a:lnTo>
                    <a:pt x="13001" y="34056"/>
                  </a:lnTo>
                  <a:lnTo>
                    <a:pt x="9525" y="36563"/>
                  </a:lnTo>
                  <a:lnTo>
                    <a:pt x="4746" y="30915"/>
                  </a:lnTo>
                  <a:lnTo>
                    <a:pt x="6016" y="29712"/>
                  </a:lnTo>
                  <a:lnTo>
                    <a:pt x="8322" y="27606"/>
                  </a:lnTo>
                  <a:close/>
                  <a:moveTo>
                    <a:pt x="40574" y="35226"/>
                  </a:moveTo>
                  <a:lnTo>
                    <a:pt x="41041" y="37098"/>
                  </a:lnTo>
                  <a:lnTo>
                    <a:pt x="41041" y="37098"/>
                  </a:lnTo>
                  <a:lnTo>
                    <a:pt x="39237" y="35594"/>
                  </a:lnTo>
                  <a:lnTo>
                    <a:pt x="40574" y="35226"/>
                  </a:lnTo>
                  <a:close/>
                  <a:moveTo>
                    <a:pt x="17212" y="19652"/>
                  </a:moveTo>
                  <a:lnTo>
                    <a:pt x="17446" y="19819"/>
                  </a:lnTo>
                  <a:lnTo>
                    <a:pt x="23863" y="29845"/>
                  </a:lnTo>
                  <a:lnTo>
                    <a:pt x="22326" y="30948"/>
                  </a:lnTo>
                  <a:cubicBezTo>
                    <a:pt x="22225" y="31049"/>
                    <a:pt x="22225" y="31115"/>
                    <a:pt x="22292" y="31216"/>
                  </a:cubicBezTo>
                  <a:cubicBezTo>
                    <a:pt x="22292" y="31249"/>
                    <a:pt x="22359" y="31282"/>
                    <a:pt x="22392" y="31282"/>
                  </a:cubicBezTo>
                  <a:cubicBezTo>
                    <a:pt x="22392" y="31282"/>
                    <a:pt x="22459" y="31282"/>
                    <a:pt x="22493" y="31249"/>
                  </a:cubicBezTo>
                  <a:lnTo>
                    <a:pt x="24030" y="30180"/>
                  </a:lnTo>
                  <a:lnTo>
                    <a:pt x="26704" y="34357"/>
                  </a:lnTo>
                  <a:lnTo>
                    <a:pt x="26971" y="35126"/>
                  </a:lnTo>
                  <a:lnTo>
                    <a:pt x="22994" y="36530"/>
                  </a:lnTo>
                  <a:lnTo>
                    <a:pt x="20254" y="37632"/>
                  </a:lnTo>
                  <a:lnTo>
                    <a:pt x="18115" y="34257"/>
                  </a:lnTo>
                  <a:lnTo>
                    <a:pt x="20320" y="32519"/>
                  </a:lnTo>
                  <a:cubicBezTo>
                    <a:pt x="20387" y="32419"/>
                    <a:pt x="20387" y="32352"/>
                    <a:pt x="20354" y="32252"/>
                  </a:cubicBezTo>
                  <a:cubicBezTo>
                    <a:pt x="20315" y="32213"/>
                    <a:pt x="20264" y="32196"/>
                    <a:pt x="20215" y="32196"/>
                  </a:cubicBezTo>
                  <a:cubicBezTo>
                    <a:pt x="20181" y="32196"/>
                    <a:pt x="20148" y="32204"/>
                    <a:pt x="20120" y="32218"/>
                  </a:cubicBezTo>
                  <a:lnTo>
                    <a:pt x="17881" y="33923"/>
                  </a:lnTo>
                  <a:lnTo>
                    <a:pt x="15608" y="30380"/>
                  </a:lnTo>
                  <a:lnTo>
                    <a:pt x="17680" y="28676"/>
                  </a:lnTo>
                  <a:cubicBezTo>
                    <a:pt x="17747" y="28575"/>
                    <a:pt x="17747" y="28509"/>
                    <a:pt x="17714" y="28408"/>
                  </a:cubicBezTo>
                  <a:cubicBezTo>
                    <a:pt x="17674" y="28369"/>
                    <a:pt x="17624" y="28353"/>
                    <a:pt x="17575" y="28353"/>
                  </a:cubicBezTo>
                  <a:cubicBezTo>
                    <a:pt x="17541" y="28353"/>
                    <a:pt x="17507" y="28361"/>
                    <a:pt x="17480" y="28375"/>
                  </a:cubicBezTo>
                  <a:lnTo>
                    <a:pt x="15441" y="30046"/>
                  </a:lnTo>
                  <a:lnTo>
                    <a:pt x="11831" y="24498"/>
                  </a:lnTo>
                  <a:lnTo>
                    <a:pt x="13536" y="22894"/>
                  </a:lnTo>
                  <a:lnTo>
                    <a:pt x="17212" y="19652"/>
                  </a:lnTo>
                  <a:close/>
                  <a:moveTo>
                    <a:pt x="84296" y="33375"/>
                  </a:moveTo>
                  <a:cubicBezTo>
                    <a:pt x="84239" y="33375"/>
                    <a:pt x="84179" y="33406"/>
                    <a:pt x="84155" y="33455"/>
                  </a:cubicBezTo>
                  <a:lnTo>
                    <a:pt x="82617" y="37866"/>
                  </a:lnTo>
                  <a:cubicBezTo>
                    <a:pt x="82550" y="37933"/>
                    <a:pt x="82617" y="38034"/>
                    <a:pt x="82684" y="38067"/>
                  </a:cubicBezTo>
                  <a:lnTo>
                    <a:pt x="82717" y="38100"/>
                  </a:lnTo>
                  <a:cubicBezTo>
                    <a:pt x="82818" y="38100"/>
                    <a:pt x="82851" y="38067"/>
                    <a:pt x="82885" y="37967"/>
                  </a:cubicBezTo>
                  <a:lnTo>
                    <a:pt x="84422" y="33589"/>
                  </a:lnTo>
                  <a:cubicBezTo>
                    <a:pt x="84489" y="33522"/>
                    <a:pt x="84422" y="33421"/>
                    <a:pt x="84355" y="33388"/>
                  </a:cubicBezTo>
                  <a:cubicBezTo>
                    <a:pt x="84337" y="33379"/>
                    <a:pt x="84317" y="33375"/>
                    <a:pt x="84296" y="33375"/>
                  </a:cubicBezTo>
                  <a:close/>
                  <a:moveTo>
                    <a:pt x="62264" y="37933"/>
                  </a:moveTo>
                  <a:lnTo>
                    <a:pt x="62241" y="37941"/>
                  </a:lnTo>
                  <a:lnTo>
                    <a:pt x="62241" y="37941"/>
                  </a:lnTo>
                  <a:lnTo>
                    <a:pt x="63601" y="38936"/>
                  </a:lnTo>
                  <a:lnTo>
                    <a:pt x="63610" y="38927"/>
                  </a:lnTo>
                  <a:lnTo>
                    <a:pt x="63610" y="38927"/>
                  </a:lnTo>
                  <a:lnTo>
                    <a:pt x="62264" y="37933"/>
                  </a:lnTo>
                  <a:close/>
                  <a:moveTo>
                    <a:pt x="11531" y="24765"/>
                  </a:moveTo>
                  <a:lnTo>
                    <a:pt x="19886" y="37766"/>
                  </a:lnTo>
                  <a:lnTo>
                    <a:pt x="16978" y="38969"/>
                  </a:lnTo>
                  <a:lnTo>
                    <a:pt x="8623" y="27406"/>
                  </a:lnTo>
                  <a:lnTo>
                    <a:pt x="11531" y="24765"/>
                  </a:lnTo>
                  <a:close/>
                  <a:moveTo>
                    <a:pt x="86749" y="34162"/>
                  </a:moveTo>
                  <a:cubicBezTo>
                    <a:pt x="86692" y="34162"/>
                    <a:pt x="86651" y="34210"/>
                    <a:pt x="86628" y="34257"/>
                  </a:cubicBezTo>
                  <a:lnTo>
                    <a:pt x="84689" y="38769"/>
                  </a:lnTo>
                  <a:cubicBezTo>
                    <a:pt x="84656" y="38869"/>
                    <a:pt x="84689" y="38936"/>
                    <a:pt x="84756" y="38969"/>
                  </a:cubicBezTo>
                  <a:lnTo>
                    <a:pt x="84823" y="38969"/>
                  </a:lnTo>
                  <a:cubicBezTo>
                    <a:pt x="84890" y="38969"/>
                    <a:pt x="84957" y="38936"/>
                    <a:pt x="84990" y="38902"/>
                  </a:cubicBezTo>
                  <a:lnTo>
                    <a:pt x="86895" y="34391"/>
                  </a:lnTo>
                  <a:cubicBezTo>
                    <a:pt x="86962" y="34290"/>
                    <a:pt x="86895" y="34224"/>
                    <a:pt x="86828" y="34190"/>
                  </a:cubicBezTo>
                  <a:cubicBezTo>
                    <a:pt x="86799" y="34171"/>
                    <a:pt x="86772" y="34162"/>
                    <a:pt x="86749" y="34162"/>
                  </a:cubicBezTo>
                  <a:close/>
                  <a:moveTo>
                    <a:pt x="92563" y="35332"/>
                  </a:moveTo>
                  <a:cubicBezTo>
                    <a:pt x="92504" y="35332"/>
                    <a:pt x="92457" y="35379"/>
                    <a:pt x="92410" y="35427"/>
                  </a:cubicBezTo>
                  <a:lnTo>
                    <a:pt x="90337" y="41209"/>
                  </a:lnTo>
                  <a:cubicBezTo>
                    <a:pt x="90271" y="41275"/>
                    <a:pt x="90337" y="41376"/>
                    <a:pt x="90404" y="41409"/>
                  </a:cubicBezTo>
                  <a:cubicBezTo>
                    <a:pt x="90404" y="41442"/>
                    <a:pt x="90471" y="41442"/>
                    <a:pt x="90471" y="41442"/>
                  </a:cubicBezTo>
                  <a:cubicBezTo>
                    <a:pt x="90538" y="41442"/>
                    <a:pt x="90571" y="41409"/>
                    <a:pt x="90605" y="41309"/>
                  </a:cubicBezTo>
                  <a:lnTo>
                    <a:pt x="92710" y="35560"/>
                  </a:lnTo>
                  <a:cubicBezTo>
                    <a:pt x="92744" y="35460"/>
                    <a:pt x="92710" y="35393"/>
                    <a:pt x="92644" y="35360"/>
                  </a:cubicBezTo>
                  <a:cubicBezTo>
                    <a:pt x="92614" y="35340"/>
                    <a:pt x="92588" y="35332"/>
                    <a:pt x="92563" y="35332"/>
                  </a:cubicBezTo>
                  <a:close/>
                  <a:moveTo>
                    <a:pt x="128605" y="41710"/>
                  </a:moveTo>
                  <a:lnTo>
                    <a:pt x="128601" y="41743"/>
                  </a:lnTo>
                  <a:lnTo>
                    <a:pt x="139769" y="41743"/>
                  </a:lnTo>
                  <a:lnTo>
                    <a:pt x="139767" y="41710"/>
                  </a:lnTo>
                  <a:close/>
                  <a:moveTo>
                    <a:pt x="4579" y="31115"/>
                  </a:moveTo>
                  <a:lnTo>
                    <a:pt x="9459" y="36897"/>
                  </a:lnTo>
                  <a:cubicBezTo>
                    <a:pt x="9492" y="36931"/>
                    <a:pt x="9525" y="36931"/>
                    <a:pt x="9592" y="36931"/>
                  </a:cubicBezTo>
                  <a:cubicBezTo>
                    <a:pt x="9592" y="36931"/>
                    <a:pt x="9626" y="36931"/>
                    <a:pt x="9659" y="36897"/>
                  </a:cubicBezTo>
                  <a:lnTo>
                    <a:pt x="13269" y="34290"/>
                  </a:lnTo>
                  <a:lnTo>
                    <a:pt x="16677" y="39070"/>
                  </a:lnTo>
                  <a:lnTo>
                    <a:pt x="14004" y="40172"/>
                  </a:lnTo>
                  <a:lnTo>
                    <a:pt x="9191" y="43481"/>
                  </a:lnTo>
                  <a:lnTo>
                    <a:pt x="6685" y="40239"/>
                  </a:lnTo>
                  <a:lnTo>
                    <a:pt x="5983" y="39270"/>
                  </a:lnTo>
                  <a:lnTo>
                    <a:pt x="7854" y="38167"/>
                  </a:lnTo>
                  <a:cubicBezTo>
                    <a:pt x="7921" y="38100"/>
                    <a:pt x="7955" y="38000"/>
                    <a:pt x="7921" y="37933"/>
                  </a:cubicBezTo>
                  <a:cubicBezTo>
                    <a:pt x="7852" y="37910"/>
                    <a:pt x="7799" y="37871"/>
                    <a:pt x="7739" y="37871"/>
                  </a:cubicBezTo>
                  <a:cubicBezTo>
                    <a:pt x="7713" y="37871"/>
                    <a:pt x="7685" y="37879"/>
                    <a:pt x="7654" y="37900"/>
                  </a:cubicBezTo>
                  <a:lnTo>
                    <a:pt x="5782" y="38969"/>
                  </a:lnTo>
                  <a:lnTo>
                    <a:pt x="5749" y="39003"/>
                  </a:lnTo>
                  <a:lnTo>
                    <a:pt x="1671" y="33722"/>
                  </a:lnTo>
                  <a:lnTo>
                    <a:pt x="4579" y="31115"/>
                  </a:lnTo>
                  <a:close/>
                  <a:moveTo>
                    <a:pt x="120383" y="39237"/>
                  </a:moveTo>
                  <a:lnTo>
                    <a:pt x="124460" y="41844"/>
                  </a:lnTo>
                  <a:lnTo>
                    <a:pt x="121987" y="44952"/>
                  </a:lnTo>
                  <a:lnTo>
                    <a:pt x="120383" y="39237"/>
                  </a:lnTo>
                  <a:close/>
                  <a:moveTo>
                    <a:pt x="110457" y="44384"/>
                  </a:moveTo>
                  <a:lnTo>
                    <a:pt x="111393" y="47124"/>
                  </a:lnTo>
                  <a:lnTo>
                    <a:pt x="106781" y="48093"/>
                  </a:lnTo>
                  <a:lnTo>
                    <a:pt x="107583" y="45486"/>
                  </a:lnTo>
                  <a:lnTo>
                    <a:pt x="110390" y="44450"/>
                  </a:lnTo>
                  <a:cubicBezTo>
                    <a:pt x="110424" y="44417"/>
                    <a:pt x="110457" y="44417"/>
                    <a:pt x="110457" y="44384"/>
                  </a:cubicBezTo>
                  <a:close/>
                  <a:moveTo>
                    <a:pt x="91374" y="44417"/>
                  </a:moveTo>
                  <a:lnTo>
                    <a:pt x="87864" y="48494"/>
                  </a:lnTo>
                  <a:lnTo>
                    <a:pt x="81381" y="44484"/>
                  </a:lnTo>
                  <a:lnTo>
                    <a:pt x="91374" y="44417"/>
                  </a:lnTo>
                  <a:close/>
                  <a:moveTo>
                    <a:pt x="118044" y="33923"/>
                  </a:moveTo>
                  <a:lnTo>
                    <a:pt x="119915" y="38936"/>
                  </a:lnTo>
                  <a:lnTo>
                    <a:pt x="121753" y="45420"/>
                  </a:lnTo>
                  <a:cubicBezTo>
                    <a:pt x="121753" y="45486"/>
                    <a:pt x="121820" y="45553"/>
                    <a:pt x="121887" y="45553"/>
                  </a:cubicBezTo>
                  <a:lnTo>
                    <a:pt x="121920" y="45553"/>
                  </a:lnTo>
                  <a:cubicBezTo>
                    <a:pt x="121954" y="45553"/>
                    <a:pt x="121987" y="45486"/>
                    <a:pt x="122054" y="45453"/>
                  </a:cubicBezTo>
                  <a:lnTo>
                    <a:pt x="124761" y="42111"/>
                  </a:lnTo>
                  <a:lnTo>
                    <a:pt x="128003" y="44216"/>
                  </a:lnTo>
                  <a:lnTo>
                    <a:pt x="127970" y="44484"/>
                  </a:lnTo>
                  <a:lnTo>
                    <a:pt x="112462" y="49163"/>
                  </a:lnTo>
                  <a:lnTo>
                    <a:pt x="110056" y="42044"/>
                  </a:lnTo>
                  <a:lnTo>
                    <a:pt x="109789" y="36362"/>
                  </a:lnTo>
                  <a:lnTo>
                    <a:pt x="116372" y="34424"/>
                  </a:lnTo>
                  <a:lnTo>
                    <a:pt x="117709" y="39571"/>
                  </a:lnTo>
                  <a:cubicBezTo>
                    <a:pt x="117743" y="39638"/>
                    <a:pt x="117776" y="39705"/>
                    <a:pt x="117843" y="39705"/>
                  </a:cubicBezTo>
                  <a:lnTo>
                    <a:pt x="117910" y="39705"/>
                  </a:lnTo>
                  <a:cubicBezTo>
                    <a:pt x="117977" y="39638"/>
                    <a:pt x="118077" y="39571"/>
                    <a:pt x="118044" y="39471"/>
                  </a:cubicBezTo>
                  <a:lnTo>
                    <a:pt x="116707" y="34290"/>
                  </a:lnTo>
                  <a:lnTo>
                    <a:pt x="118044" y="33923"/>
                  </a:lnTo>
                  <a:close/>
                  <a:moveTo>
                    <a:pt x="92309" y="43916"/>
                  </a:moveTo>
                  <a:lnTo>
                    <a:pt x="95384" y="46155"/>
                  </a:lnTo>
                  <a:lnTo>
                    <a:pt x="95384" y="49096"/>
                  </a:lnTo>
                  <a:lnTo>
                    <a:pt x="94482" y="50199"/>
                  </a:lnTo>
                  <a:lnTo>
                    <a:pt x="91975" y="44283"/>
                  </a:lnTo>
                  <a:lnTo>
                    <a:pt x="92309" y="43916"/>
                  </a:lnTo>
                  <a:close/>
                  <a:moveTo>
                    <a:pt x="91708" y="44584"/>
                  </a:moveTo>
                  <a:lnTo>
                    <a:pt x="94214" y="50466"/>
                  </a:lnTo>
                  <a:lnTo>
                    <a:pt x="94214" y="50466"/>
                  </a:lnTo>
                  <a:lnTo>
                    <a:pt x="88165" y="48661"/>
                  </a:lnTo>
                  <a:lnTo>
                    <a:pt x="91708" y="44584"/>
                  </a:lnTo>
                  <a:close/>
                  <a:moveTo>
                    <a:pt x="21913" y="48615"/>
                  </a:moveTo>
                  <a:cubicBezTo>
                    <a:pt x="21893" y="48615"/>
                    <a:pt x="21874" y="48620"/>
                    <a:pt x="21858" y="48628"/>
                  </a:cubicBezTo>
                  <a:lnTo>
                    <a:pt x="16845" y="50600"/>
                  </a:lnTo>
                  <a:cubicBezTo>
                    <a:pt x="16778" y="50600"/>
                    <a:pt x="16711" y="50667"/>
                    <a:pt x="16778" y="50767"/>
                  </a:cubicBezTo>
                  <a:cubicBezTo>
                    <a:pt x="16811" y="50834"/>
                    <a:pt x="16845" y="50901"/>
                    <a:pt x="16945" y="50901"/>
                  </a:cubicBezTo>
                  <a:lnTo>
                    <a:pt x="16978" y="50901"/>
                  </a:lnTo>
                  <a:lnTo>
                    <a:pt x="21991" y="48929"/>
                  </a:lnTo>
                  <a:cubicBezTo>
                    <a:pt x="22058" y="48895"/>
                    <a:pt x="22125" y="48795"/>
                    <a:pt x="22058" y="48728"/>
                  </a:cubicBezTo>
                  <a:cubicBezTo>
                    <a:pt x="22033" y="48653"/>
                    <a:pt x="21971" y="48615"/>
                    <a:pt x="21913" y="48615"/>
                  </a:cubicBezTo>
                  <a:close/>
                  <a:moveTo>
                    <a:pt x="48628" y="42880"/>
                  </a:moveTo>
                  <a:lnTo>
                    <a:pt x="44384" y="50967"/>
                  </a:lnTo>
                  <a:lnTo>
                    <a:pt x="43247" y="44551"/>
                  </a:lnTo>
                  <a:lnTo>
                    <a:pt x="48628" y="42880"/>
                  </a:lnTo>
                  <a:close/>
                  <a:moveTo>
                    <a:pt x="111526" y="47425"/>
                  </a:moveTo>
                  <a:lnTo>
                    <a:pt x="112128" y="49263"/>
                  </a:lnTo>
                  <a:lnTo>
                    <a:pt x="105878" y="51168"/>
                  </a:lnTo>
                  <a:lnTo>
                    <a:pt x="106714" y="48427"/>
                  </a:lnTo>
                  <a:lnTo>
                    <a:pt x="111526" y="47425"/>
                  </a:lnTo>
                  <a:close/>
                  <a:moveTo>
                    <a:pt x="101901" y="35427"/>
                  </a:moveTo>
                  <a:lnTo>
                    <a:pt x="109488" y="36362"/>
                  </a:lnTo>
                  <a:lnTo>
                    <a:pt x="109755" y="42077"/>
                  </a:lnTo>
                  <a:lnTo>
                    <a:pt x="109755" y="42111"/>
                  </a:lnTo>
                  <a:lnTo>
                    <a:pt x="110424" y="44116"/>
                  </a:lnTo>
                  <a:lnTo>
                    <a:pt x="110290" y="44116"/>
                  </a:lnTo>
                  <a:lnTo>
                    <a:pt x="107583" y="45119"/>
                  </a:lnTo>
                  <a:lnTo>
                    <a:pt x="106914" y="43080"/>
                  </a:lnTo>
                  <a:cubicBezTo>
                    <a:pt x="106889" y="42978"/>
                    <a:pt x="106824" y="42934"/>
                    <a:pt x="106765" y="42934"/>
                  </a:cubicBezTo>
                  <a:cubicBezTo>
                    <a:pt x="106747" y="42934"/>
                    <a:pt x="106730" y="42939"/>
                    <a:pt x="106714" y="42946"/>
                  </a:cubicBezTo>
                  <a:cubicBezTo>
                    <a:pt x="106580" y="42980"/>
                    <a:pt x="106547" y="43080"/>
                    <a:pt x="106580" y="43147"/>
                  </a:cubicBezTo>
                  <a:lnTo>
                    <a:pt x="107282" y="45319"/>
                  </a:lnTo>
                  <a:lnTo>
                    <a:pt x="106146" y="48996"/>
                  </a:lnTo>
                  <a:lnTo>
                    <a:pt x="104274" y="43916"/>
                  </a:lnTo>
                  <a:cubicBezTo>
                    <a:pt x="104249" y="43840"/>
                    <a:pt x="104186" y="43803"/>
                    <a:pt x="104128" y="43803"/>
                  </a:cubicBezTo>
                  <a:cubicBezTo>
                    <a:pt x="104109" y="43803"/>
                    <a:pt x="104090" y="43807"/>
                    <a:pt x="104074" y="43815"/>
                  </a:cubicBezTo>
                  <a:cubicBezTo>
                    <a:pt x="103973" y="43882"/>
                    <a:pt x="103940" y="43949"/>
                    <a:pt x="103973" y="44049"/>
                  </a:cubicBezTo>
                  <a:lnTo>
                    <a:pt x="106012" y="49497"/>
                  </a:lnTo>
                  <a:lnTo>
                    <a:pt x="106045" y="49564"/>
                  </a:lnTo>
                  <a:lnTo>
                    <a:pt x="105511" y="51302"/>
                  </a:lnTo>
                  <a:lnTo>
                    <a:pt x="104508" y="51602"/>
                  </a:lnTo>
                  <a:lnTo>
                    <a:pt x="101901" y="44417"/>
                  </a:lnTo>
                  <a:lnTo>
                    <a:pt x="101901" y="35427"/>
                  </a:lnTo>
                  <a:close/>
                  <a:moveTo>
                    <a:pt x="128304" y="44417"/>
                  </a:moveTo>
                  <a:lnTo>
                    <a:pt x="128939" y="44785"/>
                  </a:lnTo>
                  <a:lnTo>
                    <a:pt x="140269" y="49831"/>
                  </a:lnTo>
                  <a:lnTo>
                    <a:pt x="140436" y="52672"/>
                  </a:lnTo>
                  <a:lnTo>
                    <a:pt x="132481" y="51469"/>
                  </a:lnTo>
                  <a:lnTo>
                    <a:pt x="127602" y="50734"/>
                  </a:lnTo>
                  <a:lnTo>
                    <a:pt x="128304" y="44417"/>
                  </a:lnTo>
                  <a:close/>
                  <a:moveTo>
                    <a:pt x="21524" y="45787"/>
                  </a:moveTo>
                  <a:cubicBezTo>
                    <a:pt x="21457" y="45821"/>
                    <a:pt x="21390" y="45921"/>
                    <a:pt x="21390" y="45988"/>
                  </a:cubicBezTo>
                  <a:lnTo>
                    <a:pt x="23161" y="52639"/>
                  </a:lnTo>
                  <a:cubicBezTo>
                    <a:pt x="23161" y="52672"/>
                    <a:pt x="23195" y="52705"/>
                    <a:pt x="23228" y="52705"/>
                  </a:cubicBezTo>
                  <a:cubicBezTo>
                    <a:pt x="23261" y="52705"/>
                    <a:pt x="23261" y="52772"/>
                    <a:pt x="23328" y="52772"/>
                  </a:cubicBezTo>
                  <a:lnTo>
                    <a:pt x="23362" y="52772"/>
                  </a:lnTo>
                  <a:lnTo>
                    <a:pt x="30012" y="50867"/>
                  </a:lnTo>
                  <a:cubicBezTo>
                    <a:pt x="30079" y="50834"/>
                    <a:pt x="30113" y="50767"/>
                    <a:pt x="30113" y="50667"/>
                  </a:cubicBezTo>
                  <a:cubicBezTo>
                    <a:pt x="30087" y="50615"/>
                    <a:pt x="30042" y="50544"/>
                    <a:pt x="29977" y="50544"/>
                  </a:cubicBezTo>
                  <a:cubicBezTo>
                    <a:pt x="29957" y="50544"/>
                    <a:pt x="29936" y="50551"/>
                    <a:pt x="29912" y="50566"/>
                  </a:cubicBezTo>
                  <a:lnTo>
                    <a:pt x="23462" y="52405"/>
                  </a:lnTo>
                  <a:lnTo>
                    <a:pt x="21724" y="45921"/>
                  </a:lnTo>
                  <a:cubicBezTo>
                    <a:pt x="21691" y="45821"/>
                    <a:pt x="21624" y="45787"/>
                    <a:pt x="21524" y="45787"/>
                  </a:cubicBezTo>
                  <a:close/>
                  <a:moveTo>
                    <a:pt x="59891" y="52839"/>
                  </a:moveTo>
                  <a:lnTo>
                    <a:pt x="53106" y="53106"/>
                  </a:lnTo>
                  <a:cubicBezTo>
                    <a:pt x="53040" y="53106"/>
                    <a:pt x="52939" y="53173"/>
                    <a:pt x="52939" y="53274"/>
                  </a:cubicBezTo>
                  <a:cubicBezTo>
                    <a:pt x="52939" y="53340"/>
                    <a:pt x="53040" y="53441"/>
                    <a:pt x="53106" y="53441"/>
                  </a:cubicBezTo>
                  <a:lnTo>
                    <a:pt x="59891" y="53173"/>
                  </a:lnTo>
                  <a:cubicBezTo>
                    <a:pt x="59958" y="53173"/>
                    <a:pt x="60025" y="53106"/>
                    <a:pt x="60025" y="53006"/>
                  </a:cubicBezTo>
                  <a:cubicBezTo>
                    <a:pt x="60025" y="52939"/>
                    <a:pt x="59958" y="52839"/>
                    <a:pt x="59891" y="52839"/>
                  </a:cubicBezTo>
                  <a:close/>
                  <a:moveTo>
                    <a:pt x="18657" y="52492"/>
                  </a:moveTo>
                  <a:cubicBezTo>
                    <a:pt x="18633" y="52492"/>
                    <a:pt x="18608" y="52496"/>
                    <a:pt x="18582" y="52505"/>
                  </a:cubicBezTo>
                  <a:lnTo>
                    <a:pt x="16009" y="53574"/>
                  </a:lnTo>
                  <a:cubicBezTo>
                    <a:pt x="15875" y="53574"/>
                    <a:pt x="15842" y="53641"/>
                    <a:pt x="15875" y="53741"/>
                  </a:cubicBezTo>
                  <a:cubicBezTo>
                    <a:pt x="15942" y="53808"/>
                    <a:pt x="15976" y="53842"/>
                    <a:pt x="16042" y="53842"/>
                  </a:cubicBezTo>
                  <a:lnTo>
                    <a:pt x="16143" y="53842"/>
                  </a:lnTo>
                  <a:lnTo>
                    <a:pt x="18716" y="52806"/>
                  </a:lnTo>
                  <a:cubicBezTo>
                    <a:pt x="18816" y="52772"/>
                    <a:pt x="18850" y="52672"/>
                    <a:pt x="18816" y="52605"/>
                  </a:cubicBezTo>
                  <a:cubicBezTo>
                    <a:pt x="18791" y="52530"/>
                    <a:pt x="18729" y="52492"/>
                    <a:pt x="18657" y="52492"/>
                  </a:cubicBezTo>
                  <a:close/>
                  <a:moveTo>
                    <a:pt x="97256" y="49296"/>
                  </a:moveTo>
                  <a:lnTo>
                    <a:pt x="103873" y="50867"/>
                  </a:lnTo>
                  <a:lnTo>
                    <a:pt x="104174" y="51636"/>
                  </a:lnTo>
                  <a:lnTo>
                    <a:pt x="103840" y="51770"/>
                  </a:lnTo>
                  <a:cubicBezTo>
                    <a:pt x="103739" y="51803"/>
                    <a:pt x="103639" y="51870"/>
                    <a:pt x="103706" y="51970"/>
                  </a:cubicBezTo>
                  <a:cubicBezTo>
                    <a:pt x="103739" y="52070"/>
                    <a:pt x="103773" y="52104"/>
                    <a:pt x="103873" y="52104"/>
                  </a:cubicBezTo>
                  <a:lnTo>
                    <a:pt x="103906" y="52104"/>
                  </a:lnTo>
                  <a:lnTo>
                    <a:pt x="112262" y="49564"/>
                  </a:lnTo>
                  <a:lnTo>
                    <a:pt x="113866" y="54276"/>
                  </a:lnTo>
                  <a:lnTo>
                    <a:pt x="104508" y="53407"/>
                  </a:lnTo>
                  <a:cubicBezTo>
                    <a:pt x="104508" y="53407"/>
                    <a:pt x="104441" y="53340"/>
                    <a:pt x="104408" y="53340"/>
                  </a:cubicBezTo>
                  <a:cubicBezTo>
                    <a:pt x="104374" y="53340"/>
                    <a:pt x="104341" y="53340"/>
                    <a:pt x="104274" y="53407"/>
                  </a:cubicBezTo>
                  <a:lnTo>
                    <a:pt x="103906" y="53340"/>
                  </a:lnTo>
                  <a:lnTo>
                    <a:pt x="96687" y="51235"/>
                  </a:lnTo>
                  <a:lnTo>
                    <a:pt x="97256" y="49296"/>
                  </a:lnTo>
                  <a:close/>
                  <a:moveTo>
                    <a:pt x="119280" y="47458"/>
                  </a:moveTo>
                  <a:lnTo>
                    <a:pt x="116907" y="54610"/>
                  </a:lnTo>
                  <a:lnTo>
                    <a:pt x="114267" y="54343"/>
                  </a:lnTo>
                  <a:lnTo>
                    <a:pt x="112596" y="49497"/>
                  </a:lnTo>
                  <a:lnTo>
                    <a:pt x="119280" y="47458"/>
                  </a:lnTo>
                  <a:close/>
                  <a:moveTo>
                    <a:pt x="30848" y="53140"/>
                  </a:moveTo>
                  <a:lnTo>
                    <a:pt x="25735" y="54844"/>
                  </a:lnTo>
                  <a:cubicBezTo>
                    <a:pt x="25634" y="54911"/>
                    <a:pt x="25567" y="54978"/>
                    <a:pt x="25634" y="55078"/>
                  </a:cubicBezTo>
                  <a:cubicBezTo>
                    <a:pt x="25668" y="55145"/>
                    <a:pt x="25701" y="55179"/>
                    <a:pt x="25801" y="55179"/>
                  </a:cubicBezTo>
                  <a:lnTo>
                    <a:pt x="25835" y="55179"/>
                  </a:lnTo>
                  <a:lnTo>
                    <a:pt x="30915" y="53474"/>
                  </a:lnTo>
                  <a:cubicBezTo>
                    <a:pt x="31015" y="53441"/>
                    <a:pt x="31049" y="53340"/>
                    <a:pt x="31049" y="53274"/>
                  </a:cubicBezTo>
                  <a:cubicBezTo>
                    <a:pt x="31015" y="53173"/>
                    <a:pt x="30915" y="53140"/>
                    <a:pt x="30848" y="53140"/>
                  </a:cubicBezTo>
                  <a:close/>
                  <a:moveTo>
                    <a:pt x="490" y="55166"/>
                  </a:moveTo>
                  <a:cubicBezTo>
                    <a:pt x="470" y="55166"/>
                    <a:pt x="452" y="55170"/>
                    <a:pt x="435" y="55179"/>
                  </a:cubicBezTo>
                  <a:lnTo>
                    <a:pt x="0" y="55412"/>
                  </a:lnTo>
                  <a:lnTo>
                    <a:pt x="0" y="55780"/>
                  </a:lnTo>
                  <a:lnTo>
                    <a:pt x="602" y="55479"/>
                  </a:lnTo>
                  <a:cubicBezTo>
                    <a:pt x="669" y="55446"/>
                    <a:pt x="736" y="55312"/>
                    <a:pt x="669" y="55279"/>
                  </a:cubicBezTo>
                  <a:cubicBezTo>
                    <a:pt x="619" y="55204"/>
                    <a:pt x="550" y="55166"/>
                    <a:pt x="490" y="55166"/>
                  </a:cubicBezTo>
                  <a:close/>
                  <a:moveTo>
                    <a:pt x="127569" y="51101"/>
                  </a:moveTo>
                  <a:lnTo>
                    <a:pt x="132281" y="51803"/>
                  </a:lnTo>
                  <a:lnTo>
                    <a:pt x="131479" y="55814"/>
                  </a:lnTo>
                  <a:lnTo>
                    <a:pt x="126666" y="54443"/>
                  </a:lnTo>
                  <a:lnTo>
                    <a:pt x="127569" y="51101"/>
                  </a:lnTo>
                  <a:close/>
                  <a:moveTo>
                    <a:pt x="33822" y="43481"/>
                  </a:moveTo>
                  <a:lnTo>
                    <a:pt x="44083" y="51569"/>
                  </a:lnTo>
                  <a:lnTo>
                    <a:pt x="41844" y="55914"/>
                  </a:lnTo>
                  <a:lnTo>
                    <a:pt x="33822" y="43481"/>
                  </a:lnTo>
                  <a:close/>
                  <a:moveTo>
                    <a:pt x="66025" y="51161"/>
                  </a:moveTo>
                  <a:cubicBezTo>
                    <a:pt x="66009" y="51161"/>
                    <a:pt x="65992" y="51163"/>
                    <a:pt x="65974" y="51168"/>
                  </a:cubicBezTo>
                  <a:cubicBezTo>
                    <a:pt x="65907" y="51168"/>
                    <a:pt x="65806" y="51268"/>
                    <a:pt x="65840" y="51402"/>
                  </a:cubicBezTo>
                  <a:lnTo>
                    <a:pt x="65974" y="52304"/>
                  </a:lnTo>
                  <a:lnTo>
                    <a:pt x="64135" y="52471"/>
                  </a:lnTo>
                  <a:cubicBezTo>
                    <a:pt x="64069" y="52471"/>
                    <a:pt x="63968" y="52538"/>
                    <a:pt x="63968" y="52639"/>
                  </a:cubicBezTo>
                  <a:cubicBezTo>
                    <a:pt x="63968" y="52705"/>
                    <a:pt x="64069" y="52806"/>
                    <a:pt x="64135" y="52806"/>
                  </a:cubicBezTo>
                  <a:lnTo>
                    <a:pt x="65974" y="52639"/>
                  </a:lnTo>
                  <a:lnTo>
                    <a:pt x="66375" y="55412"/>
                  </a:lnTo>
                  <a:lnTo>
                    <a:pt x="60994" y="56449"/>
                  </a:lnTo>
                  <a:cubicBezTo>
                    <a:pt x="60960" y="56449"/>
                    <a:pt x="60894" y="56515"/>
                    <a:pt x="60927" y="56616"/>
                  </a:cubicBezTo>
                  <a:cubicBezTo>
                    <a:pt x="60927" y="56682"/>
                    <a:pt x="60994" y="56749"/>
                    <a:pt x="61094" y="56749"/>
                  </a:cubicBezTo>
                  <a:lnTo>
                    <a:pt x="61127" y="56749"/>
                  </a:lnTo>
                  <a:lnTo>
                    <a:pt x="70017" y="55011"/>
                  </a:lnTo>
                  <a:cubicBezTo>
                    <a:pt x="70118" y="55011"/>
                    <a:pt x="70185" y="54911"/>
                    <a:pt x="70151" y="54811"/>
                  </a:cubicBezTo>
                  <a:cubicBezTo>
                    <a:pt x="70151" y="54753"/>
                    <a:pt x="70052" y="54671"/>
                    <a:pt x="69981" y="54671"/>
                  </a:cubicBezTo>
                  <a:cubicBezTo>
                    <a:pt x="69970" y="54671"/>
                    <a:pt x="69960" y="54673"/>
                    <a:pt x="69951" y="54677"/>
                  </a:cubicBezTo>
                  <a:lnTo>
                    <a:pt x="66776" y="55312"/>
                  </a:lnTo>
                  <a:lnTo>
                    <a:pt x="66341" y="52572"/>
                  </a:lnTo>
                  <a:lnTo>
                    <a:pt x="68012" y="52405"/>
                  </a:lnTo>
                  <a:cubicBezTo>
                    <a:pt x="68112" y="52405"/>
                    <a:pt x="68179" y="52304"/>
                    <a:pt x="68179" y="52237"/>
                  </a:cubicBezTo>
                  <a:cubicBezTo>
                    <a:pt x="68179" y="52137"/>
                    <a:pt x="68112" y="52070"/>
                    <a:pt x="68012" y="52070"/>
                  </a:cubicBezTo>
                  <a:lnTo>
                    <a:pt x="66308" y="52237"/>
                  </a:lnTo>
                  <a:lnTo>
                    <a:pt x="66174" y="51302"/>
                  </a:lnTo>
                  <a:cubicBezTo>
                    <a:pt x="66174" y="51244"/>
                    <a:pt x="66124" y="51161"/>
                    <a:pt x="66025" y="51161"/>
                  </a:cubicBezTo>
                  <a:close/>
                  <a:moveTo>
                    <a:pt x="121051" y="46924"/>
                  </a:moveTo>
                  <a:lnTo>
                    <a:pt x="123959" y="56783"/>
                  </a:lnTo>
                  <a:lnTo>
                    <a:pt x="117208" y="54644"/>
                  </a:lnTo>
                  <a:lnTo>
                    <a:pt x="119648" y="47325"/>
                  </a:lnTo>
                  <a:lnTo>
                    <a:pt x="120918" y="46957"/>
                  </a:lnTo>
                  <a:lnTo>
                    <a:pt x="121051" y="46924"/>
                  </a:lnTo>
                  <a:close/>
                  <a:moveTo>
                    <a:pt x="127936" y="44818"/>
                  </a:moveTo>
                  <a:lnTo>
                    <a:pt x="127268" y="50834"/>
                  </a:lnTo>
                  <a:lnTo>
                    <a:pt x="126332" y="54343"/>
                  </a:lnTo>
                  <a:cubicBezTo>
                    <a:pt x="126265" y="54343"/>
                    <a:pt x="126165" y="54376"/>
                    <a:pt x="126131" y="54477"/>
                  </a:cubicBezTo>
                  <a:cubicBezTo>
                    <a:pt x="126131" y="54544"/>
                    <a:pt x="126165" y="54644"/>
                    <a:pt x="126265" y="54677"/>
                  </a:cubicBezTo>
                  <a:lnTo>
                    <a:pt x="125563" y="57317"/>
                  </a:lnTo>
                  <a:lnTo>
                    <a:pt x="124394" y="56950"/>
                  </a:lnTo>
                  <a:lnTo>
                    <a:pt x="121386" y="46823"/>
                  </a:lnTo>
                  <a:lnTo>
                    <a:pt x="127936" y="44818"/>
                  </a:lnTo>
                  <a:close/>
                  <a:moveTo>
                    <a:pt x="126599" y="54777"/>
                  </a:moveTo>
                  <a:lnTo>
                    <a:pt x="131445" y="56181"/>
                  </a:lnTo>
                  <a:lnTo>
                    <a:pt x="131078" y="58086"/>
                  </a:lnTo>
                  <a:lnTo>
                    <a:pt x="125931" y="57418"/>
                  </a:lnTo>
                  <a:lnTo>
                    <a:pt x="126599" y="54777"/>
                  </a:lnTo>
                  <a:close/>
                  <a:moveTo>
                    <a:pt x="76936" y="51168"/>
                  </a:moveTo>
                  <a:lnTo>
                    <a:pt x="83453" y="53507"/>
                  </a:lnTo>
                  <a:lnTo>
                    <a:pt x="82049" y="55112"/>
                  </a:lnTo>
                  <a:lnTo>
                    <a:pt x="78272" y="54744"/>
                  </a:lnTo>
                  <a:cubicBezTo>
                    <a:pt x="78172" y="54744"/>
                    <a:pt x="78105" y="54811"/>
                    <a:pt x="78105" y="54911"/>
                  </a:cubicBezTo>
                  <a:cubicBezTo>
                    <a:pt x="78105" y="54978"/>
                    <a:pt x="78172" y="55078"/>
                    <a:pt x="78272" y="55078"/>
                  </a:cubicBezTo>
                  <a:lnTo>
                    <a:pt x="81849" y="55412"/>
                  </a:lnTo>
                  <a:lnTo>
                    <a:pt x="78974" y="58554"/>
                  </a:lnTo>
                  <a:lnTo>
                    <a:pt x="75331" y="57351"/>
                  </a:lnTo>
                  <a:lnTo>
                    <a:pt x="76936" y="51168"/>
                  </a:lnTo>
                  <a:close/>
                  <a:moveTo>
                    <a:pt x="94482" y="50934"/>
                  </a:moveTo>
                  <a:lnTo>
                    <a:pt x="96387" y="51502"/>
                  </a:lnTo>
                  <a:lnTo>
                    <a:pt x="103840" y="53741"/>
                  </a:lnTo>
                  <a:lnTo>
                    <a:pt x="104174" y="53775"/>
                  </a:lnTo>
                  <a:lnTo>
                    <a:pt x="103706" y="56281"/>
                  </a:lnTo>
                  <a:lnTo>
                    <a:pt x="102737" y="59256"/>
                  </a:lnTo>
                  <a:lnTo>
                    <a:pt x="92677" y="55646"/>
                  </a:lnTo>
                  <a:lnTo>
                    <a:pt x="94482" y="50934"/>
                  </a:lnTo>
                  <a:close/>
                  <a:moveTo>
                    <a:pt x="2332" y="57331"/>
                  </a:moveTo>
                  <a:cubicBezTo>
                    <a:pt x="2297" y="57331"/>
                    <a:pt x="2264" y="57339"/>
                    <a:pt x="2240" y="57351"/>
                  </a:cubicBezTo>
                  <a:lnTo>
                    <a:pt x="0" y="58922"/>
                  </a:lnTo>
                  <a:lnTo>
                    <a:pt x="0" y="59323"/>
                  </a:lnTo>
                  <a:lnTo>
                    <a:pt x="2440" y="57652"/>
                  </a:lnTo>
                  <a:cubicBezTo>
                    <a:pt x="2474" y="57585"/>
                    <a:pt x="2507" y="57485"/>
                    <a:pt x="2474" y="57418"/>
                  </a:cubicBezTo>
                  <a:cubicBezTo>
                    <a:pt x="2452" y="57354"/>
                    <a:pt x="2391" y="57331"/>
                    <a:pt x="2332" y="57331"/>
                  </a:cubicBezTo>
                  <a:close/>
                  <a:moveTo>
                    <a:pt x="44684" y="51970"/>
                  </a:moveTo>
                  <a:lnTo>
                    <a:pt x="46188" y="53140"/>
                  </a:lnTo>
                  <a:lnTo>
                    <a:pt x="52572" y="58153"/>
                  </a:lnTo>
                  <a:lnTo>
                    <a:pt x="47224" y="59323"/>
                  </a:lnTo>
                  <a:lnTo>
                    <a:pt x="44684" y="51970"/>
                  </a:lnTo>
                  <a:close/>
                  <a:moveTo>
                    <a:pt x="85692" y="51569"/>
                  </a:moveTo>
                  <a:lnTo>
                    <a:pt x="84656" y="54610"/>
                  </a:lnTo>
                  <a:lnTo>
                    <a:pt x="82784" y="59624"/>
                  </a:lnTo>
                  <a:lnTo>
                    <a:pt x="79442" y="58654"/>
                  </a:lnTo>
                  <a:lnTo>
                    <a:pt x="83854" y="53641"/>
                  </a:lnTo>
                  <a:lnTo>
                    <a:pt x="84021" y="53741"/>
                  </a:lnTo>
                  <a:lnTo>
                    <a:pt x="84054" y="53741"/>
                  </a:lnTo>
                  <a:cubicBezTo>
                    <a:pt x="84155" y="53741"/>
                    <a:pt x="84188" y="53675"/>
                    <a:pt x="84221" y="53608"/>
                  </a:cubicBezTo>
                  <a:cubicBezTo>
                    <a:pt x="84288" y="53507"/>
                    <a:pt x="84221" y="53441"/>
                    <a:pt x="84155" y="53407"/>
                  </a:cubicBezTo>
                  <a:lnTo>
                    <a:pt x="84121" y="53340"/>
                  </a:lnTo>
                  <a:lnTo>
                    <a:pt x="85692" y="51569"/>
                  </a:lnTo>
                  <a:close/>
                  <a:moveTo>
                    <a:pt x="32887" y="59089"/>
                  </a:moveTo>
                  <a:lnTo>
                    <a:pt x="20120" y="59791"/>
                  </a:lnTo>
                  <a:cubicBezTo>
                    <a:pt x="19986" y="59791"/>
                    <a:pt x="19953" y="59857"/>
                    <a:pt x="19953" y="59958"/>
                  </a:cubicBezTo>
                  <a:cubicBezTo>
                    <a:pt x="19953" y="60025"/>
                    <a:pt x="20020" y="60125"/>
                    <a:pt x="20120" y="60125"/>
                  </a:cubicBezTo>
                  <a:lnTo>
                    <a:pt x="32887" y="59390"/>
                  </a:lnTo>
                  <a:cubicBezTo>
                    <a:pt x="32987" y="59390"/>
                    <a:pt x="33054" y="59323"/>
                    <a:pt x="33054" y="59256"/>
                  </a:cubicBezTo>
                  <a:cubicBezTo>
                    <a:pt x="33054" y="59156"/>
                    <a:pt x="32987" y="59089"/>
                    <a:pt x="32887" y="59089"/>
                  </a:cubicBezTo>
                  <a:close/>
                  <a:moveTo>
                    <a:pt x="104508" y="53741"/>
                  </a:moveTo>
                  <a:lnTo>
                    <a:pt x="116740" y="54911"/>
                  </a:lnTo>
                  <a:lnTo>
                    <a:pt x="114969" y="60125"/>
                  </a:lnTo>
                  <a:lnTo>
                    <a:pt x="104040" y="56148"/>
                  </a:lnTo>
                  <a:lnTo>
                    <a:pt x="104508" y="53741"/>
                  </a:lnTo>
                  <a:close/>
                  <a:moveTo>
                    <a:pt x="87998" y="48962"/>
                  </a:moveTo>
                  <a:lnTo>
                    <a:pt x="94147" y="50800"/>
                  </a:lnTo>
                  <a:lnTo>
                    <a:pt x="90003" y="61762"/>
                  </a:lnTo>
                  <a:lnTo>
                    <a:pt x="83152" y="59757"/>
                  </a:lnTo>
                  <a:lnTo>
                    <a:pt x="85024" y="54744"/>
                  </a:lnTo>
                  <a:lnTo>
                    <a:pt x="86327" y="50901"/>
                  </a:lnTo>
                  <a:lnTo>
                    <a:pt x="86895" y="50232"/>
                  </a:lnTo>
                  <a:lnTo>
                    <a:pt x="87965" y="48962"/>
                  </a:lnTo>
                  <a:close/>
                  <a:moveTo>
                    <a:pt x="92543" y="55981"/>
                  </a:moveTo>
                  <a:lnTo>
                    <a:pt x="102670" y="59557"/>
                  </a:lnTo>
                  <a:lnTo>
                    <a:pt x="101767" y="62331"/>
                  </a:lnTo>
                  <a:lnTo>
                    <a:pt x="91240" y="59356"/>
                  </a:lnTo>
                  <a:lnTo>
                    <a:pt x="92543" y="55981"/>
                  </a:lnTo>
                  <a:close/>
                  <a:moveTo>
                    <a:pt x="116974" y="55011"/>
                  </a:moveTo>
                  <a:lnTo>
                    <a:pt x="121987" y="56616"/>
                  </a:lnTo>
                  <a:lnTo>
                    <a:pt x="121319" y="58387"/>
                  </a:lnTo>
                  <a:lnTo>
                    <a:pt x="119046" y="57485"/>
                  </a:lnTo>
                  <a:cubicBezTo>
                    <a:pt x="119019" y="57476"/>
                    <a:pt x="118995" y="57471"/>
                    <a:pt x="118972" y="57471"/>
                  </a:cubicBezTo>
                  <a:cubicBezTo>
                    <a:pt x="118910" y="57471"/>
                    <a:pt x="118861" y="57502"/>
                    <a:pt x="118812" y="57551"/>
                  </a:cubicBezTo>
                  <a:cubicBezTo>
                    <a:pt x="118779" y="57652"/>
                    <a:pt x="118812" y="57719"/>
                    <a:pt x="118912" y="57785"/>
                  </a:cubicBezTo>
                  <a:lnTo>
                    <a:pt x="121386" y="58788"/>
                  </a:lnTo>
                  <a:lnTo>
                    <a:pt x="122455" y="59189"/>
                  </a:lnTo>
                  <a:lnTo>
                    <a:pt x="122555" y="59189"/>
                  </a:lnTo>
                  <a:cubicBezTo>
                    <a:pt x="122622" y="59189"/>
                    <a:pt x="122656" y="59156"/>
                    <a:pt x="122722" y="59055"/>
                  </a:cubicBezTo>
                  <a:cubicBezTo>
                    <a:pt x="122756" y="58989"/>
                    <a:pt x="122722" y="58888"/>
                    <a:pt x="122622" y="58855"/>
                  </a:cubicBezTo>
                  <a:lnTo>
                    <a:pt x="121720" y="58487"/>
                  </a:lnTo>
                  <a:lnTo>
                    <a:pt x="122422" y="56649"/>
                  </a:lnTo>
                  <a:lnTo>
                    <a:pt x="125430" y="57618"/>
                  </a:lnTo>
                  <a:lnTo>
                    <a:pt x="122823" y="62966"/>
                  </a:lnTo>
                  <a:lnTo>
                    <a:pt x="115303" y="60225"/>
                  </a:lnTo>
                  <a:lnTo>
                    <a:pt x="116974" y="55011"/>
                  </a:lnTo>
                  <a:close/>
                  <a:moveTo>
                    <a:pt x="62863" y="61486"/>
                  </a:moveTo>
                  <a:cubicBezTo>
                    <a:pt x="62844" y="61486"/>
                    <a:pt x="62822" y="61489"/>
                    <a:pt x="62799" y="61495"/>
                  </a:cubicBezTo>
                  <a:lnTo>
                    <a:pt x="52739" y="62966"/>
                  </a:lnTo>
                  <a:cubicBezTo>
                    <a:pt x="52639" y="62999"/>
                    <a:pt x="52605" y="63099"/>
                    <a:pt x="52605" y="63166"/>
                  </a:cubicBezTo>
                  <a:cubicBezTo>
                    <a:pt x="52605" y="63233"/>
                    <a:pt x="52705" y="63300"/>
                    <a:pt x="52772" y="63300"/>
                  </a:cubicBezTo>
                  <a:lnTo>
                    <a:pt x="52806" y="63300"/>
                  </a:lnTo>
                  <a:lnTo>
                    <a:pt x="62899" y="61829"/>
                  </a:lnTo>
                  <a:cubicBezTo>
                    <a:pt x="62966" y="61829"/>
                    <a:pt x="63066" y="61762"/>
                    <a:pt x="62999" y="61629"/>
                  </a:cubicBezTo>
                  <a:cubicBezTo>
                    <a:pt x="62999" y="61546"/>
                    <a:pt x="62954" y="61486"/>
                    <a:pt x="62863" y="61486"/>
                  </a:cubicBezTo>
                  <a:close/>
                  <a:moveTo>
                    <a:pt x="103940" y="56515"/>
                  </a:moveTo>
                  <a:lnTo>
                    <a:pt x="112930" y="59757"/>
                  </a:lnTo>
                  <a:lnTo>
                    <a:pt x="108084" y="62865"/>
                  </a:lnTo>
                  <a:lnTo>
                    <a:pt x="106680" y="60091"/>
                  </a:lnTo>
                  <a:cubicBezTo>
                    <a:pt x="106630" y="60016"/>
                    <a:pt x="106580" y="59979"/>
                    <a:pt x="106516" y="59979"/>
                  </a:cubicBezTo>
                  <a:cubicBezTo>
                    <a:pt x="106494" y="59979"/>
                    <a:pt x="106471" y="59983"/>
                    <a:pt x="106446" y="59991"/>
                  </a:cubicBezTo>
                  <a:cubicBezTo>
                    <a:pt x="106380" y="60091"/>
                    <a:pt x="106346" y="60158"/>
                    <a:pt x="106313" y="60259"/>
                  </a:cubicBezTo>
                  <a:lnTo>
                    <a:pt x="107817" y="63266"/>
                  </a:lnTo>
                  <a:cubicBezTo>
                    <a:pt x="107884" y="63300"/>
                    <a:pt x="107917" y="63333"/>
                    <a:pt x="107950" y="63333"/>
                  </a:cubicBezTo>
                  <a:lnTo>
                    <a:pt x="108017" y="63333"/>
                  </a:lnTo>
                  <a:cubicBezTo>
                    <a:pt x="108051" y="63333"/>
                    <a:pt x="108051" y="63300"/>
                    <a:pt x="108084" y="63300"/>
                  </a:cubicBezTo>
                  <a:lnTo>
                    <a:pt x="113298" y="59924"/>
                  </a:lnTo>
                  <a:lnTo>
                    <a:pt x="114802" y="60459"/>
                  </a:lnTo>
                  <a:lnTo>
                    <a:pt x="113097" y="65539"/>
                  </a:lnTo>
                  <a:lnTo>
                    <a:pt x="102068" y="62431"/>
                  </a:lnTo>
                  <a:lnTo>
                    <a:pt x="103940" y="56515"/>
                  </a:lnTo>
                  <a:close/>
                  <a:moveTo>
                    <a:pt x="64603" y="66675"/>
                  </a:moveTo>
                  <a:lnTo>
                    <a:pt x="52572" y="68112"/>
                  </a:lnTo>
                  <a:cubicBezTo>
                    <a:pt x="52538" y="68146"/>
                    <a:pt x="52438" y="68213"/>
                    <a:pt x="52438" y="68313"/>
                  </a:cubicBezTo>
                  <a:cubicBezTo>
                    <a:pt x="52438" y="68380"/>
                    <a:pt x="52505" y="68480"/>
                    <a:pt x="52605" y="68480"/>
                  </a:cubicBezTo>
                  <a:lnTo>
                    <a:pt x="64637" y="67043"/>
                  </a:lnTo>
                  <a:cubicBezTo>
                    <a:pt x="64704" y="67043"/>
                    <a:pt x="64804" y="66976"/>
                    <a:pt x="64804" y="66842"/>
                  </a:cubicBezTo>
                  <a:cubicBezTo>
                    <a:pt x="64804" y="66776"/>
                    <a:pt x="64704" y="66675"/>
                    <a:pt x="64603" y="66675"/>
                  </a:cubicBezTo>
                  <a:close/>
                  <a:moveTo>
                    <a:pt x="81013" y="67310"/>
                  </a:moveTo>
                  <a:lnTo>
                    <a:pt x="80846" y="68781"/>
                  </a:lnTo>
                  <a:lnTo>
                    <a:pt x="79776" y="68781"/>
                  </a:lnTo>
                  <a:lnTo>
                    <a:pt x="79776" y="67310"/>
                  </a:lnTo>
                  <a:close/>
                  <a:moveTo>
                    <a:pt x="132582" y="51836"/>
                  </a:moveTo>
                  <a:lnTo>
                    <a:pt x="140335" y="53006"/>
                  </a:lnTo>
                  <a:lnTo>
                    <a:pt x="139466" y="55613"/>
                  </a:lnTo>
                  <a:lnTo>
                    <a:pt x="138631" y="59991"/>
                  </a:lnTo>
                  <a:lnTo>
                    <a:pt x="137795" y="70318"/>
                  </a:lnTo>
                  <a:lnTo>
                    <a:pt x="137662" y="70586"/>
                  </a:lnTo>
                  <a:lnTo>
                    <a:pt x="130643" y="68714"/>
                  </a:lnTo>
                  <a:lnTo>
                    <a:pt x="136024" y="59824"/>
                  </a:lnTo>
                  <a:cubicBezTo>
                    <a:pt x="136124" y="59724"/>
                    <a:pt x="136091" y="59624"/>
                    <a:pt x="135991" y="59557"/>
                  </a:cubicBezTo>
                  <a:cubicBezTo>
                    <a:pt x="135955" y="59533"/>
                    <a:pt x="135920" y="59522"/>
                    <a:pt x="135886" y="59522"/>
                  </a:cubicBezTo>
                  <a:cubicBezTo>
                    <a:pt x="135824" y="59522"/>
                    <a:pt x="135766" y="59559"/>
                    <a:pt x="135723" y="59624"/>
                  </a:cubicBezTo>
                  <a:lnTo>
                    <a:pt x="130309" y="68580"/>
                  </a:lnTo>
                  <a:lnTo>
                    <a:pt x="129206" y="68179"/>
                  </a:lnTo>
                  <a:lnTo>
                    <a:pt x="130877" y="61896"/>
                  </a:lnTo>
                  <a:cubicBezTo>
                    <a:pt x="130877" y="61829"/>
                    <a:pt x="130844" y="61729"/>
                    <a:pt x="130777" y="61696"/>
                  </a:cubicBezTo>
                  <a:cubicBezTo>
                    <a:pt x="130677" y="61696"/>
                    <a:pt x="130610" y="61729"/>
                    <a:pt x="130543" y="61829"/>
                  </a:cubicBezTo>
                  <a:lnTo>
                    <a:pt x="128872" y="68046"/>
                  </a:lnTo>
                  <a:lnTo>
                    <a:pt x="122455" y="65539"/>
                  </a:lnTo>
                  <a:lnTo>
                    <a:pt x="123090" y="63367"/>
                  </a:lnTo>
                  <a:lnTo>
                    <a:pt x="125530" y="64236"/>
                  </a:lnTo>
                  <a:cubicBezTo>
                    <a:pt x="125559" y="64255"/>
                    <a:pt x="125586" y="64263"/>
                    <a:pt x="125610" y="64263"/>
                  </a:cubicBezTo>
                  <a:cubicBezTo>
                    <a:pt x="125669" y="64263"/>
                    <a:pt x="125717" y="64216"/>
                    <a:pt x="125764" y="64169"/>
                  </a:cubicBezTo>
                  <a:cubicBezTo>
                    <a:pt x="125797" y="64069"/>
                    <a:pt x="125764" y="64002"/>
                    <a:pt x="125664" y="63968"/>
                  </a:cubicBezTo>
                  <a:lnTo>
                    <a:pt x="123190" y="63066"/>
                  </a:lnTo>
                  <a:lnTo>
                    <a:pt x="125797" y="57719"/>
                  </a:lnTo>
                  <a:lnTo>
                    <a:pt x="131011" y="58387"/>
                  </a:lnTo>
                  <a:cubicBezTo>
                    <a:pt x="131078" y="58487"/>
                    <a:pt x="131111" y="58521"/>
                    <a:pt x="131145" y="58521"/>
                  </a:cubicBezTo>
                  <a:lnTo>
                    <a:pt x="131178" y="58521"/>
                  </a:lnTo>
                  <a:cubicBezTo>
                    <a:pt x="131245" y="58521"/>
                    <a:pt x="131278" y="58487"/>
                    <a:pt x="131312" y="58454"/>
                  </a:cubicBezTo>
                  <a:lnTo>
                    <a:pt x="137428" y="59222"/>
                  </a:lnTo>
                  <a:lnTo>
                    <a:pt x="137461" y="59222"/>
                  </a:lnTo>
                  <a:cubicBezTo>
                    <a:pt x="137528" y="59222"/>
                    <a:pt x="137628" y="59156"/>
                    <a:pt x="137628" y="59055"/>
                  </a:cubicBezTo>
                  <a:cubicBezTo>
                    <a:pt x="137628" y="58955"/>
                    <a:pt x="137528" y="58855"/>
                    <a:pt x="137461" y="58855"/>
                  </a:cubicBezTo>
                  <a:lnTo>
                    <a:pt x="131345" y="58086"/>
                  </a:lnTo>
                  <a:lnTo>
                    <a:pt x="132582" y="51836"/>
                  </a:lnTo>
                  <a:close/>
                  <a:moveTo>
                    <a:pt x="6116" y="69650"/>
                  </a:moveTo>
                  <a:lnTo>
                    <a:pt x="6183" y="71054"/>
                  </a:lnTo>
                  <a:lnTo>
                    <a:pt x="401" y="71054"/>
                  </a:lnTo>
                  <a:lnTo>
                    <a:pt x="234" y="69884"/>
                  </a:lnTo>
                  <a:lnTo>
                    <a:pt x="6116" y="69650"/>
                  </a:lnTo>
                  <a:close/>
                  <a:moveTo>
                    <a:pt x="102035" y="62698"/>
                  </a:moveTo>
                  <a:lnTo>
                    <a:pt x="113064" y="65840"/>
                  </a:lnTo>
                  <a:lnTo>
                    <a:pt x="111861" y="69449"/>
                  </a:lnTo>
                  <a:lnTo>
                    <a:pt x="111259" y="71555"/>
                  </a:lnTo>
                  <a:lnTo>
                    <a:pt x="105912" y="70051"/>
                  </a:lnTo>
                  <a:lnTo>
                    <a:pt x="106714" y="66508"/>
                  </a:lnTo>
                  <a:cubicBezTo>
                    <a:pt x="106747" y="66441"/>
                    <a:pt x="106647" y="66308"/>
                    <a:pt x="106580" y="66308"/>
                  </a:cubicBezTo>
                  <a:cubicBezTo>
                    <a:pt x="106562" y="66302"/>
                    <a:pt x="106546" y="66299"/>
                    <a:pt x="106530" y="66299"/>
                  </a:cubicBezTo>
                  <a:cubicBezTo>
                    <a:pt x="106457" y="66299"/>
                    <a:pt x="106407" y="66359"/>
                    <a:pt x="106380" y="66441"/>
                  </a:cubicBezTo>
                  <a:lnTo>
                    <a:pt x="105577" y="69984"/>
                  </a:lnTo>
                  <a:lnTo>
                    <a:pt x="100197" y="68480"/>
                  </a:lnTo>
                  <a:lnTo>
                    <a:pt x="102035" y="62698"/>
                  </a:lnTo>
                  <a:close/>
                  <a:moveTo>
                    <a:pt x="122321" y="65873"/>
                  </a:moveTo>
                  <a:lnTo>
                    <a:pt x="130075" y="68881"/>
                  </a:lnTo>
                  <a:lnTo>
                    <a:pt x="128839" y="70886"/>
                  </a:lnTo>
                  <a:lnTo>
                    <a:pt x="124828" y="72624"/>
                  </a:lnTo>
                  <a:lnTo>
                    <a:pt x="120751" y="71321"/>
                  </a:lnTo>
                  <a:lnTo>
                    <a:pt x="122321" y="65873"/>
                  </a:lnTo>
                  <a:close/>
                  <a:moveTo>
                    <a:pt x="100063" y="68781"/>
                  </a:moveTo>
                  <a:lnTo>
                    <a:pt x="105511" y="70318"/>
                  </a:lnTo>
                  <a:lnTo>
                    <a:pt x="104942" y="72691"/>
                  </a:lnTo>
                  <a:lnTo>
                    <a:pt x="99261" y="71287"/>
                  </a:lnTo>
                  <a:lnTo>
                    <a:pt x="100063" y="68781"/>
                  </a:lnTo>
                  <a:close/>
                  <a:moveTo>
                    <a:pt x="6183" y="71388"/>
                  </a:moveTo>
                  <a:lnTo>
                    <a:pt x="6284" y="72825"/>
                  </a:lnTo>
                  <a:lnTo>
                    <a:pt x="635" y="73226"/>
                  </a:lnTo>
                  <a:lnTo>
                    <a:pt x="401" y="71388"/>
                  </a:lnTo>
                  <a:close/>
                  <a:moveTo>
                    <a:pt x="69474" y="69290"/>
                  </a:moveTo>
                  <a:cubicBezTo>
                    <a:pt x="69733" y="69290"/>
                    <a:pt x="70006" y="69371"/>
                    <a:pt x="70318" y="69516"/>
                  </a:cubicBezTo>
                  <a:lnTo>
                    <a:pt x="71354" y="73159"/>
                  </a:lnTo>
                  <a:lnTo>
                    <a:pt x="69349" y="73827"/>
                  </a:lnTo>
                  <a:lnTo>
                    <a:pt x="68246" y="70352"/>
                  </a:lnTo>
                  <a:cubicBezTo>
                    <a:pt x="68280" y="70185"/>
                    <a:pt x="68514" y="69616"/>
                    <a:pt x="69015" y="69382"/>
                  </a:cubicBezTo>
                  <a:cubicBezTo>
                    <a:pt x="69166" y="69319"/>
                    <a:pt x="69318" y="69290"/>
                    <a:pt x="69474" y="69290"/>
                  </a:cubicBezTo>
                  <a:close/>
                  <a:moveTo>
                    <a:pt x="12199" y="53608"/>
                  </a:moveTo>
                  <a:lnTo>
                    <a:pt x="14873" y="59557"/>
                  </a:lnTo>
                  <a:lnTo>
                    <a:pt x="8456" y="61061"/>
                  </a:lnTo>
                  <a:cubicBezTo>
                    <a:pt x="8356" y="61127"/>
                    <a:pt x="8289" y="61194"/>
                    <a:pt x="8322" y="61295"/>
                  </a:cubicBezTo>
                  <a:cubicBezTo>
                    <a:pt x="8322" y="61361"/>
                    <a:pt x="8422" y="61428"/>
                    <a:pt x="8489" y="61428"/>
                  </a:cubicBezTo>
                  <a:lnTo>
                    <a:pt x="8523" y="61428"/>
                  </a:lnTo>
                  <a:lnTo>
                    <a:pt x="15040" y="59857"/>
                  </a:lnTo>
                  <a:lnTo>
                    <a:pt x="20354" y="71689"/>
                  </a:lnTo>
                  <a:lnTo>
                    <a:pt x="21323" y="75131"/>
                  </a:lnTo>
                  <a:lnTo>
                    <a:pt x="9191" y="75499"/>
                  </a:lnTo>
                  <a:lnTo>
                    <a:pt x="6618" y="72925"/>
                  </a:lnTo>
                  <a:lnTo>
                    <a:pt x="6451" y="69650"/>
                  </a:lnTo>
                  <a:lnTo>
                    <a:pt x="8924" y="69516"/>
                  </a:lnTo>
                  <a:cubicBezTo>
                    <a:pt x="8991" y="69516"/>
                    <a:pt x="9091" y="69416"/>
                    <a:pt x="9091" y="69349"/>
                  </a:cubicBezTo>
                  <a:cubicBezTo>
                    <a:pt x="9091" y="69282"/>
                    <a:pt x="8991" y="69182"/>
                    <a:pt x="8924" y="69182"/>
                  </a:cubicBezTo>
                  <a:lnTo>
                    <a:pt x="6350" y="69316"/>
                  </a:lnTo>
                  <a:lnTo>
                    <a:pt x="769" y="61762"/>
                  </a:lnTo>
                  <a:lnTo>
                    <a:pt x="12199" y="53608"/>
                  </a:lnTo>
                  <a:close/>
                  <a:moveTo>
                    <a:pt x="115236" y="60593"/>
                  </a:moveTo>
                  <a:lnTo>
                    <a:pt x="122756" y="63300"/>
                  </a:lnTo>
                  <a:lnTo>
                    <a:pt x="120383" y="71388"/>
                  </a:lnTo>
                  <a:lnTo>
                    <a:pt x="119314" y="75799"/>
                  </a:lnTo>
                  <a:lnTo>
                    <a:pt x="104541" y="75799"/>
                  </a:lnTo>
                  <a:lnTo>
                    <a:pt x="105176" y="73059"/>
                  </a:lnTo>
                  <a:lnTo>
                    <a:pt x="109588" y="74162"/>
                  </a:lnTo>
                  <a:lnTo>
                    <a:pt x="109621" y="74162"/>
                  </a:lnTo>
                  <a:cubicBezTo>
                    <a:pt x="109722" y="74162"/>
                    <a:pt x="109789" y="74128"/>
                    <a:pt x="109789" y="74028"/>
                  </a:cubicBezTo>
                  <a:cubicBezTo>
                    <a:pt x="109822" y="73961"/>
                    <a:pt x="109755" y="73861"/>
                    <a:pt x="109688" y="73827"/>
                  </a:cubicBezTo>
                  <a:lnTo>
                    <a:pt x="105243" y="72725"/>
                  </a:lnTo>
                  <a:lnTo>
                    <a:pt x="105778" y="70385"/>
                  </a:lnTo>
                  <a:lnTo>
                    <a:pt x="111125" y="71889"/>
                  </a:lnTo>
                  <a:lnTo>
                    <a:pt x="110858" y="72959"/>
                  </a:lnTo>
                  <a:cubicBezTo>
                    <a:pt x="110858" y="73025"/>
                    <a:pt x="110891" y="73126"/>
                    <a:pt x="110958" y="73159"/>
                  </a:cubicBezTo>
                  <a:lnTo>
                    <a:pt x="111025" y="73159"/>
                  </a:lnTo>
                  <a:cubicBezTo>
                    <a:pt x="111092" y="73159"/>
                    <a:pt x="111125" y="73126"/>
                    <a:pt x="111192" y="73025"/>
                  </a:cubicBezTo>
                  <a:lnTo>
                    <a:pt x="111526" y="72023"/>
                  </a:lnTo>
                  <a:lnTo>
                    <a:pt x="112295" y="72223"/>
                  </a:lnTo>
                  <a:lnTo>
                    <a:pt x="112362" y="72223"/>
                  </a:lnTo>
                  <a:cubicBezTo>
                    <a:pt x="112429" y="72223"/>
                    <a:pt x="112462" y="72190"/>
                    <a:pt x="112529" y="72123"/>
                  </a:cubicBezTo>
                  <a:cubicBezTo>
                    <a:pt x="112529" y="72023"/>
                    <a:pt x="112462" y="71956"/>
                    <a:pt x="112395" y="71889"/>
                  </a:cubicBezTo>
                  <a:lnTo>
                    <a:pt x="111593" y="71689"/>
                  </a:lnTo>
                  <a:lnTo>
                    <a:pt x="112195" y="69550"/>
                  </a:lnTo>
                  <a:lnTo>
                    <a:pt x="115236" y="60593"/>
                  </a:lnTo>
                  <a:close/>
                  <a:moveTo>
                    <a:pt x="120650" y="71655"/>
                  </a:moveTo>
                  <a:lnTo>
                    <a:pt x="124728" y="72959"/>
                  </a:lnTo>
                  <a:lnTo>
                    <a:pt x="125831" y="75833"/>
                  </a:lnTo>
                  <a:lnTo>
                    <a:pt x="119748" y="75833"/>
                  </a:lnTo>
                  <a:lnTo>
                    <a:pt x="120650" y="71655"/>
                  </a:lnTo>
                  <a:close/>
                  <a:moveTo>
                    <a:pt x="32252" y="74195"/>
                  </a:moveTo>
                  <a:lnTo>
                    <a:pt x="30180" y="78139"/>
                  </a:lnTo>
                  <a:lnTo>
                    <a:pt x="23963" y="78272"/>
                  </a:lnTo>
                  <a:lnTo>
                    <a:pt x="23495" y="75198"/>
                  </a:lnTo>
                  <a:lnTo>
                    <a:pt x="32252" y="74195"/>
                  </a:lnTo>
                  <a:close/>
                  <a:moveTo>
                    <a:pt x="97886" y="73852"/>
                  </a:moveTo>
                  <a:cubicBezTo>
                    <a:pt x="97824" y="73852"/>
                    <a:pt x="97751" y="73912"/>
                    <a:pt x="97724" y="73995"/>
                  </a:cubicBezTo>
                  <a:lnTo>
                    <a:pt x="96320" y="79375"/>
                  </a:lnTo>
                  <a:cubicBezTo>
                    <a:pt x="96253" y="79442"/>
                    <a:pt x="96353" y="79542"/>
                    <a:pt x="96420" y="79576"/>
                  </a:cubicBezTo>
                  <a:lnTo>
                    <a:pt x="96487" y="79576"/>
                  </a:lnTo>
                  <a:cubicBezTo>
                    <a:pt x="96554" y="79576"/>
                    <a:pt x="96587" y="79542"/>
                    <a:pt x="96654" y="79442"/>
                  </a:cubicBezTo>
                  <a:lnTo>
                    <a:pt x="98058" y="74061"/>
                  </a:lnTo>
                  <a:cubicBezTo>
                    <a:pt x="98091" y="73995"/>
                    <a:pt x="98024" y="73894"/>
                    <a:pt x="97924" y="73861"/>
                  </a:cubicBezTo>
                  <a:cubicBezTo>
                    <a:pt x="97912" y="73855"/>
                    <a:pt x="97899" y="73852"/>
                    <a:pt x="97886" y="73852"/>
                  </a:cubicBezTo>
                  <a:close/>
                  <a:moveTo>
                    <a:pt x="100261" y="75189"/>
                  </a:moveTo>
                  <a:cubicBezTo>
                    <a:pt x="100206" y="75189"/>
                    <a:pt x="100151" y="75249"/>
                    <a:pt x="100096" y="75331"/>
                  </a:cubicBezTo>
                  <a:lnTo>
                    <a:pt x="98893" y="79643"/>
                  </a:lnTo>
                  <a:cubicBezTo>
                    <a:pt x="98860" y="79710"/>
                    <a:pt x="98927" y="79810"/>
                    <a:pt x="99027" y="79843"/>
                  </a:cubicBezTo>
                  <a:lnTo>
                    <a:pt x="99060" y="79843"/>
                  </a:lnTo>
                  <a:cubicBezTo>
                    <a:pt x="99161" y="79843"/>
                    <a:pt x="99194" y="79810"/>
                    <a:pt x="99227" y="79710"/>
                  </a:cubicBezTo>
                  <a:lnTo>
                    <a:pt x="100431" y="75398"/>
                  </a:lnTo>
                  <a:cubicBezTo>
                    <a:pt x="100497" y="75331"/>
                    <a:pt x="100397" y="75231"/>
                    <a:pt x="100297" y="75198"/>
                  </a:cubicBezTo>
                  <a:cubicBezTo>
                    <a:pt x="100285" y="75192"/>
                    <a:pt x="100273" y="75189"/>
                    <a:pt x="100261" y="75189"/>
                  </a:cubicBezTo>
                  <a:close/>
                  <a:moveTo>
                    <a:pt x="130409" y="69015"/>
                  </a:moveTo>
                  <a:lnTo>
                    <a:pt x="137461" y="70886"/>
                  </a:lnTo>
                  <a:lnTo>
                    <a:pt x="136826" y="72691"/>
                  </a:lnTo>
                  <a:lnTo>
                    <a:pt x="135757" y="75231"/>
                  </a:lnTo>
                  <a:lnTo>
                    <a:pt x="129941" y="75231"/>
                  </a:lnTo>
                  <a:cubicBezTo>
                    <a:pt x="129841" y="75231"/>
                    <a:pt x="129774" y="75331"/>
                    <a:pt x="129774" y="75398"/>
                  </a:cubicBezTo>
                  <a:cubicBezTo>
                    <a:pt x="129774" y="75499"/>
                    <a:pt x="129841" y="75565"/>
                    <a:pt x="129941" y="75565"/>
                  </a:cubicBezTo>
                  <a:lnTo>
                    <a:pt x="135590" y="75565"/>
                  </a:lnTo>
                  <a:lnTo>
                    <a:pt x="133584" y="80311"/>
                  </a:lnTo>
                  <a:lnTo>
                    <a:pt x="128437" y="75866"/>
                  </a:lnTo>
                  <a:cubicBezTo>
                    <a:pt x="128437" y="75833"/>
                    <a:pt x="128404" y="75833"/>
                    <a:pt x="128404" y="75833"/>
                  </a:cubicBezTo>
                  <a:lnTo>
                    <a:pt x="126265" y="75833"/>
                  </a:lnTo>
                  <a:lnTo>
                    <a:pt x="125095" y="72892"/>
                  </a:lnTo>
                  <a:lnTo>
                    <a:pt x="128905" y="71287"/>
                  </a:lnTo>
                  <a:lnTo>
                    <a:pt x="130911" y="75031"/>
                  </a:lnTo>
                  <a:cubicBezTo>
                    <a:pt x="130944" y="75064"/>
                    <a:pt x="131011" y="75131"/>
                    <a:pt x="131078" y="75131"/>
                  </a:cubicBezTo>
                  <a:lnTo>
                    <a:pt x="131145" y="75131"/>
                  </a:lnTo>
                  <a:cubicBezTo>
                    <a:pt x="131245" y="75031"/>
                    <a:pt x="131278" y="74930"/>
                    <a:pt x="131245" y="74864"/>
                  </a:cubicBezTo>
                  <a:lnTo>
                    <a:pt x="129173" y="71054"/>
                  </a:lnTo>
                  <a:lnTo>
                    <a:pt x="130409" y="69015"/>
                  </a:lnTo>
                  <a:close/>
                  <a:moveTo>
                    <a:pt x="128337" y="76301"/>
                  </a:moveTo>
                  <a:lnTo>
                    <a:pt x="133083" y="80345"/>
                  </a:lnTo>
                  <a:lnTo>
                    <a:pt x="133083" y="80345"/>
                  </a:lnTo>
                  <a:lnTo>
                    <a:pt x="127167" y="79743"/>
                  </a:lnTo>
                  <a:lnTo>
                    <a:pt x="128337" y="76301"/>
                  </a:lnTo>
                  <a:close/>
                  <a:moveTo>
                    <a:pt x="30079" y="78508"/>
                  </a:moveTo>
                  <a:lnTo>
                    <a:pt x="30079" y="80712"/>
                  </a:lnTo>
                  <a:lnTo>
                    <a:pt x="24331" y="80980"/>
                  </a:lnTo>
                  <a:lnTo>
                    <a:pt x="23997" y="78674"/>
                  </a:lnTo>
                  <a:lnTo>
                    <a:pt x="30079" y="78508"/>
                  </a:lnTo>
                  <a:close/>
                  <a:moveTo>
                    <a:pt x="54042" y="68814"/>
                  </a:moveTo>
                  <a:cubicBezTo>
                    <a:pt x="53942" y="68814"/>
                    <a:pt x="53875" y="68881"/>
                    <a:pt x="53875" y="68981"/>
                  </a:cubicBezTo>
                  <a:lnTo>
                    <a:pt x="53608" y="72658"/>
                  </a:lnTo>
                  <a:lnTo>
                    <a:pt x="53608" y="72691"/>
                  </a:lnTo>
                  <a:lnTo>
                    <a:pt x="55747" y="81046"/>
                  </a:lnTo>
                  <a:cubicBezTo>
                    <a:pt x="55747" y="81113"/>
                    <a:pt x="55814" y="81180"/>
                    <a:pt x="55914" y="81180"/>
                  </a:cubicBezTo>
                  <a:lnTo>
                    <a:pt x="55947" y="81180"/>
                  </a:lnTo>
                  <a:cubicBezTo>
                    <a:pt x="56047" y="81113"/>
                    <a:pt x="56081" y="81046"/>
                    <a:pt x="56081" y="80980"/>
                  </a:cubicBezTo>
                  <a:lnTo>
                    <a:pt x="53942" y="72658"/>
                  </a:lnTo>
                  <a:lnTo>
                    <a:pt x="54209" y="69015"/>
                  </a:lnTo>
                  <a:cubicBezTo>
                    <a:pt x="54209" y="68881"/>
                    <a:pt x="54109" y="68814"/>
                    <a:pt x="54042" y="68814"/>
                  </a:cubicBezTo>
                  <a:close/>
                  <a:moveTo>
                    <a:pt x="0" y="77203"/>
                  </a:moveTo>
                  <a:lnTo>
                    <a:pt x="0" y="77604"/>
                  </a:lnTo>
                  <a:lnTo>
                    <a:pt x="9492" y="84021"/>
                  </a:lnTo>
                  <a:cubicBezTo>
                    <a:pt x="9492" y="84054"/>
                    <a:pt x="9525" y="84054"/>
                    <a:pt x="9592" y="84054"/>
                  </a:cubicBezTo>
                  <a:cubicBezTo>
                    <a:pt x="9626" y="84054"/>
                    <a:pt x="9692" y="84021"/>
                    <a:pt x="9692" y="83987"/>
                  </a:cubicBezTo>
                  <a:cubicBezTo>
                    <a:pt x="9759" y="83887"/>
                    <a:pt x="9759" y="83820"/>
                    <a:pt x="9659" y="83720"/>
                  </a:cubicBezTo>
                  <a:lnTo>
                    <a:pt x="0" y="77203"/>
                  </a:lnTo>
                  <a:close/>
                  <a:moveTo>
                    <a:pt x="86294" y="66174"/>
                  </a:moveTo>
                  <a:lnTo>
                    <a:pt x="92844" y="69015"/>
                  </a:lnTo>
                  <a:lnTo>
                    <a:pt x="91474" y="74596"/>
                  </a:lnTo>
                  <a:lnTo>
                    <a:pt x="91474" y="74663"/>
                  </a:lnTo>
                  <a:lnTo>
                    <a:pt x="91708" y="84188"/>
                  </a:lnTo>
                  <a:lnTo>
                    <a:pt x="84556" y="83820"/>
                  </a:lnTo>
                  <a:lnTo>
                    <a:pt x="86294" y="66174"/>
                  </a:lnTo>
                  <a:close/>
                  <a:moveTo>
                    <a:pt x="69683" y="85191"/>
                  </a:moveTo>
                  <a:lnTo>
                    <a:pt x="69750" y="85358"/>
                  </a:lnTo>
                  <a:lnTo>
                    <a:pt x="69449" y="86995"/>
                  </a:lnTo>
                  <a:lnTo>
                    <a:pt x="66174" y="86895"/>
                  </a:lnTo>
                  <a:lnTo>
                    <a:pt x="69683" y="85191"/>
                  </a:lnTo>
                  <a:close/>
                  <a:moveTo>
                    <a:pt x="4152" y="86051"/>
                  </a:moveTo>
                  <a:cubicBezTo>
                    <a:pt x="4137" y="86051"/>
                    <a:pt x="4123" y="86054"/>
                    <a:pt x="4111" y="86060"/>
                  </a:cubicBezTo>
                  <a:lnTo>
                    <a:pt x="0" y="86895"/>
                  </a:lnTo>
                  <a:lnTo>
                    <a:pt x="0" y="87229"/>
                  </a:lnTo>
                  <a:lnTo>
                    <a:pt x="4178" y="86394"/>
                  </a:lnTo>
                  <a:cubicBezTo>
                    <a:pt x="4278" y="86360"/>
                    <a:pt x="4312" y="86260"/>
                    <a:pt x="4312" y="86193"/>
                  </a:cubicBezTo>
                  <a:cubicBezTo>
                    <a:pt x="4312" y="86111"/>
                    <a:pt x="4221" y="86051"/>
                    <a:pt x="4152" y="86051"/>
                  </a:cubicBezTo>
                  <a:close/>
                  <a:moveTo>
                    <a:pt x="40536" y="83613"/>
                  </a:moveTo>
                  <a:cubicBezTo>
                    <a:pt x="40526" y="83613"/>
                    <a:pt x="40516" y="83615"/>
                    <a:pt x="40507" y="83620"/>
                  </a:cubicBezTo>
                  <a:cubicBezTo>
                    <a:pt x="40406" y="83620"/>
                    <a:pt x="40340" y="83720"/>
                    <a:pt x="40340" y="83787"/>
                  </a:cubicBezTo>
                  <a:lnTo>
                    <a:pt x="40774" y="88065"/>
                  </a:lnTo>
                  <a:lnTo>
                    <a:pt x="41108" y="88031"/>
                  </a:lnTo>
                  <a:lnTo>
                    <a:pt x="40674" y="83720"/>
                  </a:lnTo>
                  <a:cubicBezTo>
                    <a:pt x="40674" y="83691"/>
                    <a:pt x="40600" y="83613"/>
                    <a:pt x="40536" y="83613"/>
                  </a:cubicBezTo>
                  <a:close/>
                  <a:moveTo>
                    <a:pt x="50399" y="803"/>
                  </a:moveTo>
                  <a:lnTo>
                    <a:pt x="55981" y="4546"/>
                  </a:lnTo>
                  <a:lnTo>
                    <a:pt x="55212" y="6183"/>
                  </a:lnTo>
                  <a:lnTo>
                    <a:pt x="55145" y="6150"/>
                  </a:lnTo>
                  <a:lnTo>
                    <a:pt x="49965" y="2607"/>
                  </a:lnTo>
                  <a:cubicBezTo>
                    <a:pt x="49935" y="2577"/>
                    <a:pt x="49891" y="2561"/>
                    <a:pt x="49849" y="2561"/>
                  </a:cubicBezTo>
                  <a:cubicBezTo>
                    <a:pt x="49798" y="2561"/>
                    <a:pt x="49749" y="2585"/>
                    <a:pt x="49731" y="2641"/>
                  </a:cubicBezTo>
                  <a:cubicBezTo>
                    <a:pt x="49697" y="2708"/>
                    <a:pt x="49697" y="2841"/>
                    <a:pt x="49764" y="2875"/>
                  </a:cubicBezTo>
                  <a:lnTo>
                    <a:pt x="54945" y="6451"/>
                  </a:lnTo>
                  <a:cubicBezTo>
                    <a:pt x="54978" y="6484"/>
                    <a:pt x="54978" y="6484"/>
                    <a:pt x="55011" y="6484"/>
                  </a:cubicBezTo>
                  <a:lnTo>
                    <a:pt x="54510" y="7487"/>
                  </a:lnTo>
                  <a:lnTo>
                    <a:pt x="54510" y="7554"/>
                  </a:lnTo>
                  <a:lnTo>
                    <a:pt x="54510" y="7587"/>
                  </a:lnTo>
                  <a:cubicBezTo>
                    <a:pt x="54577" y="7587"/>
                    <a:pt x="54577" y="7654"/>
                    <a:pt x="54577" y="7654"/>
                  </a:cubicBezTo>
                  <a:lnTo>
                    <a:pt x="56582" y="10394"/>
                  </a:lnTo>
                  <a:lnTo>
                    <a:pt x="55145" y="11364"/>
                  </a:lnTo>
                  <a:lnTo>
                    <a:pt x="53741" y="10829"/>
                  </a:lnTo>
                  <a:cubicBezTo>
                    <a:pt x="53725" y="10795"/>
                    <a:pt x="53700" y="10779"/>
                    <a:pt x="53675" y="10779"/>
                  </a:cubicBezTo>
                  <a:cubicBezTo>
                    <a:pt x="53650" y="10779"/>
                    <a:pt x="53624" y="10795"/>
                    <a:pt x="53608" y="10829"/>
                  </a:cubicBezTo>
                  <a:cubicBezTo>
                    <a:pt x="53574" y="10862"/>
                    <a:pt x="53541" y="10896"/>
                    <a:pt x="53541" y="10929"/>
                  </a:cubicBezTo>
                  <a:lnTo>
                    <a:pt x="53207" y="12266"/>
                  </a:lnTo>
                  <a:lnTo>
                    <a:pt x="48728" y="8924"/>
                  </a:lnTo>
                  <a:cubicBezTo>
                    <a:pt x="48692" y="8912"/>
                    <a:pt x="48655" y="8904"/>
                    <a:pt x="48620" y="8904"/>
                  </a:cubicBezTo>
                  <a:cubicBezTo>
                    <a:pt x="48559" y="8904"/>
                    <a:pt x="48503" y="8927"/>
                    <a:pt x="48461" y="8991"/>
                  </a:cubicBezTo>
                  <a:cubicBezTo>
                    <a:pt x="48427" y="9057"/>
                    <a:pt x="48427" y="9191"/>
                    <a:pt x="48528" y="9225"/>
                  </a:cubicBezTo>
                  <a:lnTo>
                    <a:pt x="53140" y="12667"/>
                  </a:lnTo>
                  <a:lnTo>
                    <a:pt x="53140" y="13937"/>
                  </a:lnTo>
                  <a:lnTo>
                    <a:pt x="50633" y="16778"/>
                  </a:lnTo>
                  <a:lnTo>
                    <a:pt x="48929" y="16945"/>
                  </a:lnTo>
                  <a:cubicBezTo>
                    <a:pt x="48795" y="16945"/>
                    <a:pt x="48762" y="17045"/>
                    <a:pt x="48762" y="17112"/>
                  </a:cubicBezTo>
                  <a:cubicBezTo>
                    <a:pt x="48762" y="17212"/>
                    <a:pt x="48862" y="17279"/>
                    <a:pt x="48929" y="17279"/>
                  </a:cubicBezTo>
                  <a:lnTo>
                    <a:pt x="50734" y="17112"/>
                  </a:lnTo>
                  <a:cubicBezTo>
                    <a:pt x="50767" y="17112"/>
                    <a:pt x="50800" y="17112"/>
                    <a:pt x="50867" y="17079"/>
                  </a:cubicBezTo>
                  <a:lnTo>
                    <a:pt x="53307" y="14271"/>
                  </a:lnTo>
                  <a:lnTo>
                    <a:pt x="55580" y="16109"/>
                  </a:lnTo>
                  <a:lnTo>
                    <a:pt x="55747" y="16477"/>
                  </a:lnTo>
                  <a:lnTo>
                    <a:pt x="46456" y="25501"/>
                  </a:lnTo>
                  <a:lnTo>
                    <a:pt x="44885" y="23729"/>
                  </a:lnTo>
                  <a:lnTo>
                    <a:pt x="49898" y="19251"/>
                  </a:lnTo>
                  <a:cubicBezTo>
                    <a:pt x="49931" y="19184"/>
                    <a:pt x="49965" y="19084"/>
                    <a:pt x="49898" y="19017"/>
                  </a:cubicBezTo>
                  <a:cubicBezTo>
                    <a:pt x="49843" y="18980"/>
                    <a:pt x="49798" y="18954"/>
                    <a:pt x="49752" y="18954"/>
                  </a:cubicBezTo>
                  <a:cubicBezTo>
                    <a:pt x="49714" y="18954"/>
                    <a:pt x="49676" y="18972"/>
                    <a:pt x="49631" y="19017"/>
                  </a:cubicBezTo>
                  <a:lnTo>
                    <a:pt x="44718" y="23529"/>
                  </a:lnTo>
                  <a:lnTo>
                    <a:pt x="42178" y="20688"/>
                  </a:lnTo>
                  <a:lnTo>
                    <a:pt x="48929" y="16377"/>
                  </a:lnTo>
                  <a:cubicBezTo>
                    <a:pt x="49029" y="16276"/>
                    <a:pt x="49029" y="16210"/>
                    <a:pt x="48962" y="16109"/>
                  </a:cubicBezTo>
                  <a:cubicBezTo>
                    <a:pt x="48923" y="16070"/>
                    <a:pt x="48872" y="16054"/>
                    <a:pt x="48824" y="16054"/>
                  </a:cubicBezTo>
                  <a:cubicBezTo>
                    <a:pt x="48789" y="16054"/>
                    <a:pt x="48756" y="16062"/>
                    <a:pt x="48728" y="16076"/>
                  </a:cubicBezTo>
                  <a:lnTo>
                    <a:pt x="41910" y="20421"/>
                  </a:lnTo>
                  <a:lnTo>
                    <a:pt x="39771" y="18048"/>
                  </a:lnTo>
                  <a:lnTo>
                    <a:pt x="45219" y="14271"/>
                  </a:lnTo>
                  <a:cubicBezTo>
                    <a:pt x="45286" y="14204"/>
                    <a:pt x="45286" y="14104"/>
                    <a:pt x="45252" y="14037"/>
                  </a:cubicBezTo>
                  <a:cubicBezTo>
                    <a:pt x="45213" y="13998"/>
                    <a:pt x="45163" y="13982"/>
                    <a:pt x="45114" y="13982"/>
                  </a:cubicBezTo>
                  <a:cubicBezTo>
                    <a:pt x="45080" y="13982"/>
                    <a:pt x="45046" y="13990"/>
                    <a:pt x="45019" y="14004"/>
                  </a:cubicBezTo>
                  <a:lnTo>
                    <a:pt x="39537" y="17814"/>
                  </a:lnTo>
                  <a:lnTo>
                    <a:pt x="37599" y="15675"/>
                  </a:lnTo>
                  <a:lnTo>
                    <a:pt x="43849" y="9425"/>
                  </a:lnTo>
                  <a:cubicBezTo>
                    <a:pt x="43916" y="9358"/>
                    <a:pt x="43916" y="9258"/>
                    <a:pt x="43849" y="9191"/>
                  </a:cubicBezTo>
                  <a:cubicBezTo>
                    <a:pt x="43799" y="9158"/>
                    <a:pt x="43757" y="9141"/>
                    <a:pt x="43715" y="9141"/>
                  </a:cubicBezTo>
                  <a:cubicBezTo>
                    <a:pt x="43673" y="9141"/>
                    <a:pt x="43632" y="9158"/>
                    <a:pt x="43581" y="9191"/>
                  </a:cubicBezTo>
                  <a:lnTo>
                    <a:pt x="37399" y="15374"/>
                  </a:lnTo>
                  <a:lnTo>
                    <a:pt x="34524" y="12099"/>
                  </a:lnTo>
                  <a:lnTo>
                    <a:pt x="40340" y="5715"/>
                  </a:lnTo>
                  <a:cubicBezTo>
                    <a:pt x="40406" y="5649"/>
                    <a:pt x="40406" y="5548"/>
                    <a:pt x="40340" y="5481"/>
                  </a:cubicBezTo>
                  <a:cubicBezTo>
                    <a:pt x="40289" y="5431"/>
                    <a:pt x="40248" y="5406"/>
                    <a:pt x="40206" y="5406"/>
                  </a:cubicBezTo>
                  <a:cubicBezTo>
                    <a:pt x="40164" y="5406"/>
                    <a:pt x="40122" y="5431"/>
                    <a:pt x="40072" y="5481"/>
                  </a:cubicBezTo>
                  <a:lnTo>
                    <a:pt x="34257" y="11865"/>
                  </a:lnTo>
                  <a:lnTo>
                    <a:pt x="30146" y="8356"/>
                  </a:lnTo>
                  <a:lnTo>
                    <a:pt x="36931" y="2306"/>
                  </a:lnTo>
                  <a:lnTo>
                    <a:pt x="37766" y="1270"/>
                  </a:lnTo>
                  <a:lnTo>
                    <a:pt x="37332" y="1304"/>
                  </a:lnTo>
                  <a:lnTo>
                    <a:pt x="36697" y="2106"/>
                  </a:lnTo>
                  <a:lnTo>
                    <a:pt x="29912" y="8021"/>
                  </a:lnTo>
                  <a:lnTo>
                    <a:pt x="27138" y="5649"/>
                  </a:lnTo>
                  <a:lnTo>
                    <a:pt x="30514" y="1805"/>
                  </a:lnTo>
                  <a:lnTo>
                    <a:pt x="30012" y="1839"/>
                  </a:lnTo>
                  <a:lnTo>
                    <a:pt x="26871" y="5448"/>
                  </a:lnTo>
                  <a:lnTo>
                    <a:pt x="24498" y="3443"/>
                  </a:lnTo>
                  <a:lnTo>
                    <a:pt x="25200" y="2173"/>
                  </a:lnTo>
                  <a:lnTo>
                    <a:pt x="24799" y="2206"/>
                  </a:lnTo>
                  <a:lnTo>
                    <a:pt x="24197" y="3209"/>
                  </a:lnTo>
                  <a:lnTo>
                    <a:pt x="23195" y="2340"/>
                  </a:lnTo>
                  <a:lnTo>
                    <a:pt x="22693" y="2373"/>
                  </a:lnTo>
                  <a:lnTo>
                    <a:pt x="24030" y="3510"/>
                  </a:lnTo>
                  <a:lnTo>
                    <a:pt x="22025" y="6952"/>
                  </a:lnTo>
                  <a:lnTo>
                    <a:pt x="18349" y="3677"/>
                  </a:lnTo>
                  <a:lnTo>
                    <a:pt x="19318" y="2641"/>
                  </a:lnTo>
                  <a:lnTo>
                    <a:pt x="18816" y="2674"/>
                  </a:lnTo>
                  <a:lnTo>
                    <a:pt x="18115" y="3476"/>
                  </a:lnTo>
                  <a:lnTo>
                    <a:pt x="17346" y="2808"/>
                  </a:lnTo>
                  <a:lnTo>
                    <a:pt x="16878" y="2841"/>
                  </a:lnTo>
                  <a:lnTo>
                    <a:pt x="17881" y="3710"/>
                  </a:lnTo>
                  <a:lnTo>
                    <a:pt x="15474" y="6350"/>
                  </a:lnTo>
                  <a:lnTo>
                    <a:pt x="11965" y="3209"/>
                  </a:lnTo>
                  <a:lnTo>
                    <a:pt x="11497" y="3276"/>
                  </a:lnTo>
                  <a:lnTo>
                    <a:pt x="15207" y="6651"/>
                  </a:lnTo>
                  <a:lnTo>
                    <a:pt x="13436" y="9057"/>
                  </a:lnTo>
                  <a:lnTo>
                    <a:pt x="9291" y="5448"/>
                  </a:lnTo>
                  <a:cubicBezTo>
                    <a:pt x="9241" y="5398"/>
                    <a:pt x="9191" y="5373"/>
                    <a:pt x="9145" y="5373"/>
                  </a:cubicBezTo>
                  <a:cubicBezTo>
                    <a:pt x="9099" y="5373"/>
                    <a:pt x="9057" y="5398"/>
                    <a:pt x="9024" y="5448"/>
                  </a:cubicBezTo>
                  <a:cubicBezTo>
                    <a:pt x="8957" y="5515"/>
                    <a:pt x="8957" y="5649"/>
                    <a:pt x="9024" y="5682"/>
                  </a:cubicBezTo>
                  <a:lnTo>
                    <a:pt x="13168" y="9325"/>
                  </a:lnTo>
                  <a:lnTo>
                    <a:pt x="13101" y="9392"/>
                  </a:lnTo>
                  <a:cubicBezTo>
                    <a:pt x="13001" y="9492"/>
                    <a:pt x="13001" y="9559"/>
                    <a:pt x="13101" y="9659"/>
                  </a:cubicBezTo>
                  <a:cubicBezTo>
                    <a:pt x="13135" y="9692"/>
                    <a:pt x="13168" y="9692"/>
                    <a:pt x="13202" y="9692"/>
                  </a:cubicBezTo>
                  <a:cubicBezTo>
                    <a:pt x="13269" y="9692"/>
                    <a:pt x="13302" y="9692"/>
                    <a:pt x="13335" y="9659"/>
                  </a:cubicBezTo>
                  <a:lnTo>
                    <a:pt x="13436" y="9559"/>
                  </a:lnTo>
                  <a:lnTo>
                    <a:pt x="17847" y="13469"/>
                  </a:lnTo>
                  <a:lnTo>
                    <a:pt x="14605" y="17212"/>
                  </a:lnTo>
                  <a:cubicBezTo>
                    <a:pt x="14539" y="17246"/>
                    <a:pt x="14539" y="17312"/>
                    <a:pt x="14539" y="17346"/>
                  </a:cubicBezTo>
                  <a:cubicBezTo>
                    <a:pt x="14539" y="17379"/>
                    <a:pt x="14539" y="17413"/>
                    <a:pt x="14605" y="17480"/>
                  </a:cubicBezTo>
                  <a:lnTo>
                    <a:pt x="17179" y="19652"/>
                  </a:lnTo>
                  <a:lnTo>
                    <a:pt x="13502" y="22860"/>
                  </a:lnTo>
                  <a:lnTo>
                    <a:pt x="11798" y="24398"/>
                  </a:lnTo>
                  <a:lnTo>
                    <a:pt x="2808" y="13536"/>
                  </a:lnTo>
                  <a:lnTo>
                    <a:pt x="3844" y="12366"/>
                  </a:lnTo>
                  <a:cubicBezTo>
                    <a:pt x="3944" y="12299"/>
                    <a:pt x="3944" y="12166"/>
                    <a:pt x="3844" y="12132"/>
                  </a:cubicBezTo>
                  <a:cubicBezTo>
                    <a:pt x="3810" y="12082"/>
                    <a:pt x="3760" y="12057"/>
                    <a:pt x="3714" y="12057"/>
                  </a:cubicBezTo>
                  <a:cubicBezTo>
                    <a:pt x="3668" y="12057"/>
                    <a:pt x="3627" y="12082"/>
                    <a:pt x="3610" y="12132"/>
                  </a:cubicBezTo>
                  <a:lnTo>
                    <a:pt x="2607" y="13235"/>
                  </a:lnTo>
                  <a:lnTo>
                    <a:pt x="2507" y="13168"/>
                  </a:lnTo>
                  <a:cubicBezTo>
                    <a:pt x="2484" y="13145"/>
                    <a:pt x="2445" y="13106"/>
                    <a:pt x="2390" y="13106"/>
                  </a:cubicBezTo>
                  <a:cubicBezTo>
                    <a:pt x="2365" y="13106"/>
                    <a:pt x="2338" y="13114"/>
                    <a:pt x="2306" y="13135"/>
                  </a:cubicBezTo>
                  <a:cubicBezTo>
                    <a:pt x="2240" y="13168"/>
                    <a:pt x="2173" y="13202"/>
                    <a:pt x="2173" y="13302"/>
                  </a:cubicBezTo>
                  <a:lnTo>
                    <a:pt x="2240" y="13670"/>
                  </a:lnTo>
                  <a:lnTo>
                    <a:pt x="167" y="16009"/>
                  </a:lnTo>
                  <a:lnTo>
                    <a:pt x="167" y="16510"/>
                  </a:lnTo>
                  <a:lnTo>
                    <a:pt x="2240" y="14137"/>
                  </a:lnTo>
                  <a:lnTo>
                    <a:pt x="2641" y="19351"/>
                  </a:lnTo>
                  <a:lnTo>
                    <a:pt x="167" y="17379"/>
                  </a:lnTo>
                  <a:lnTo>
                    <a:pt x="167" y="17814"/>
                  </a:lnTo>
                  <a:lnTo>
                    <a:pt x="2674" y="19819"/>
                  </a:lnTo>
                  <a:lnTo>
                    <a:pt x="2674" y="19886"/>
                  </a:lnTo>
                  <a:lnTo>
                    <a:pt x="2674" y="19919"/>
                  </a:lnTo>
                  <a:lnTo>
                    <a:pt x="5916" y="29611"/>
                  </a:lnTo>
                  <a:lnTo>
                    <a:pt x="4512" y="30881"/>
                  </a:lnTo>
                  <a:lnTo>
                    <a:pt x="4445" y="30948"/>
                  </a:lnTo>
                  <a:cubicBezTo>
                    <a:pt x="4412" y="30948"/>
                    <a:pt x="4412" y="30915"/>
                    <a:pt x="4412" y="30915"/>
                  </a:cubicBezTo>
                  <a:lnTo>
                    <a:pt x="1270" y="27071"/>
                  </a:lnTo>
                  <a:lnTo>
                    <a:pt x="1504" y="26837"/>
                  </a:lnTo>
                  <a:cubicBezTo>
                    <a:pt x="1504" y="26771"/>
                    <a:pt x="1571" y="26737"/>
                    <a:pt x="1571" y="26704"/>
                  </a:cubicBezTo>
                  <a:cubicBezTo>
                    <a:pt x="1571" y="26670"/>
                    <a:pt x="1571" y="26604"/>
                    <a:pt x="1504" y="26570"/>
                  </a:cubicBezTo>
                  <a:lnTo>
                    <a:pt x="101" y="25200"/>
                  </a:lnTo>
                  <a:lnTo>
                    <a:pt x="101" y="25668"/>
                  </a:lnTo>
                  <a:lnTo>
                    <a:pt x="1137" y="26704"/>
                  </a:lnTo>
                  <a:lnTo>
                    <a:pt x="268" y="27506"/>
                  </a:lnTo>
                  <a:lnTo>
                    <a:pt x="101" y="27339"/>
                  </a:lnTo>
                  <a:lnTo>
                    <a:pt x="101" y="28107"/>
                  </a:lnTo>
                  <a:lnTo>
                    <a:pt x="1003" y="27339"/>
                  </a:lnTo>
                  <a:lnTo>
                    <a:pt x="4111" y="31182"/>
                  </a:lnTo>
                  <a:cubicBezTo>
                    <a:pt x="4111" y="31182"/>
                    <a:pt x="4111" y="31216"/>
                    <a:pt x="4145" y="31216"/>
                  </a:cubicBezTo>
                  <a:lnTo>
                    <a:pt x="3342" y="31917"/>
                  </a:lnTo>
                  <a:lnTo>
                    <a:pt x="67" y="28843"/>
                  </a:lnTo>
                  <a:lnTo>
                    <a:pt x="67" y="29277"/>
                  </a:lnTo>
                  <a:lnTo>
                    <a:pt x="3109" y="32118"/>
                  </a:lnTo>
                  <a:lnTo>
                    <a:pt x="1437" y="33622"/>
                  </a:lnTo>
                  <a:lnTo>
                    <a:pt x="67" y="32619"/>
                  </a:lnTo>
                  <a:lnTo>
                    <a:pt x="67" y="33054"/>
                  </a:lnTo>
                  <a:lnTo>
                    <a:pt x="1170" y="33856"/>
                  </a:lnTo>
                  <a:lnTo>
                    <a:pt x="67" y="34859"/>
                  </a:lnTo>
                  <a:lnTo>
                    <a:pt x="67" y="35293"/>
                  </a:lnTo>
                  <a:lnTo>
                    <a:pt x="1437" y="34056"/>
                  </a:lnTo>
                  <a:lnTo>
                    <a:pt x="6284" y="40406"/>
                  </a:lnTo>
                  <a:lnTo>
                    <a:pt x="5247" y="41242"/>
                  </a:lnTo>
                  <a:lnTo>
                    <a:pt x="4078" y="39939"/>
                  </a:lnTo>
                  <a:cubicBezTo>
                    <a:pt x="4020" y="39919"/>
                    <a:pt x="3973" y="39900"/>
                    <a:pt x="3925" y="39900"/>
                  </a:cubicBezTo>
                  <a:cubicBezTo>
                    <a:pt x="3889" y="39900"/>
                    <a:pt x="3853" y="39910"/>
                    <a:pt x="3810" y="39939"/>
                  </a:cubicBezTo>
                  <a:cubicBezTo>
                    <a:pt x="3777" y="40039"/>
                    <a:pt x="3744" y="40106"/>
                    <a:pt x="3810" y="40206"/>
                  </a:cubicBezTo>
                  <a:lnTo>
                    <a:pt x="4980" y="41442"/>
                  </a:lnTo>
                  <a:lnTo>
                    <a:pt x="3309" y="42779"/>
                  </a:lnTo>
                  <a:lnTo>
                    <a:pt x="67" y="38902"/>
                  </a:lnTo>
                  <a:lnTo>
                    <a:pt x="67" y="39437"/>
                  </a:lnTo>
                  <a:lnTo>
                    <a:pt x="3075" y="43047"/>
                  </a:lnTo>
                  <a:lnTo>
                    <a:pt x="67" y="45453"/>
                  </a:lnTo>
                  <a:lnTo>
                    <a:pt x="67" y="45887"/>
                  </a:lnTo>
                  <a:lnTo>
                    <a:pt x="3276" y="43281"/>
                  </a:lnTo>
                  <a:lnTo>
                    <a:pt x="6183" y="46790"/>
                  </a:lnTo>
                  <a:cubicBezTo>
                    <a:pt x="6250" y="46823"/>
                    <a:pt x="6284" y="46823"/>
                    <a:pt x="6317" y="46823"/>
                  </a:cubicBezTo>
                  <a:cubicBezTo>
                    <a:pt x="6350" y="46823"/>
                    <a:pt x="6417" y="46823"/>
                    <a:pt x="6451" y="46790"/>
                  </a:cubicBezTo>
                  <a:cubicBezTo>
                    <a:pt x="6517" y="46723"/>
                    <a:pt x="6517" y="46623"/>
                    <a:pt x="6484" y="46556"/>
                  </a:cubicBezTo>
                  <a:lnTo>
                    <a:pt x="3576" y="43047"/>
                  </a:lnTo>
                  <a:lnTo>
                    <a:pt x="6517" y="40640"/>
                  </a:lnTo>
                  <a:lnTo>
                    <a:pt x="9024" y="43916"/>
                  </a:lnTo>
                  <a:lnTo>
                    <a:pt x="12433" y="48561"/>
                  </a:lnTo>
                  <a:cubicBezTo>
                    <a:pt x="12466" y="48595"/>
                    <a:pt x="12500" y="48628"/>
                    <a:pt x="12533" y="48628"/>
                  </a:cubicBezTo>
                  <a:cubicBezTo>
                    <a:pt x="12533" y="48628"/>
                    <a:pt x="12600" y="48628"/>
                    <a:pt x="12634" y="48595"/>
                  </a:cubicBezTo>
                  <a:cubicBezTo>
                    <a:pt x="12700" y="48494"/>
                    <a:pt x="12700" y="48427"/>
                    <a:pt x="12667" y="48327"/>
                  </a:cubicBezTo>
                  <a:lnTo>
                    <a:pt x="9358" y="43815"/>
                  </a:lnTo>
                  <a:lnTo>
                    <a:pt x="14004" y="40640"/>
                  </a:lnTo>
                  <a:lnTo>
                    <a:pt x="17981" y="47091"/>
                  </a:lnTo>
                  <a:cubicBezTo>
                    <a:pt x="17981" y="47124"/>
                    <a:pt x="18048" y="47157"/>
                    <a:pt x="18115" y="47157"/>
                  </a:cubicBezTo>
                  <a:cubicBezTo>
                    <a:pt x="18148" y="47157"/>
                    <a:pt x="18148" y="47124"/>
                    <a:pt x="18181" y="47124"/>
                  </a:cubicBezTo>
                  <a:cubicBezTo>
                    <a:pt x="18282" y="47057"/>
                    <a:pt x="18282" y="46957"/>
                    <a:pt x="18215" y="46890"/>
                  </a:cubicBezTo>
                  <a:lnTo>
                    <a:pt x="14271" y="40473"/>
                  </a:lnTo>
                  <a:lnTo>
                    <a:pt x="18850" y="38602"/>
                  </a:lnTo>
                  <a:lnTo>
                    <a:pt x="20387" y="42479"/>
                  </a:lnTo>
                  <a:lnTo>
                    <a:pt x="21791" y="45988"/>
                  </a:lnTo>
                  <a:cubicBezTo>
                    <a:pt x="21824" y="46088"/>
                    <a:pt x="21858" y="46121"/>
                    <a:pt x="21958" y="46121"/>
                  </a:cubicBezTo>
                  <a:lnTo>
                    <a:pt x="21991" y="46121"/>
                  </a:lnTo>
                  <a:cubicBezTo>
                    <a:pt x="22058" y="46088"/>
                    <a:pt x="22125" y="45988"/>
                    <a:pt x="22058" y="45921"/>
                  </a:cubicBezTo>
                  <a:lnTo>
                    <a:pt x="20788" y="42646"/>
                  </a:lnTo>
                  <a:lnTo>
                    <a:pt x="21791" y="42646"/>
                  </a:lnTo>
                  <a:lnTo>
                    <a:pt x="23161" y="45654"/>
                  </a:lnTo>
                  <a:cubicBezTo>
                    <a:pt x="23195" y="45720"/>
                    <a:pt x="23228" y="45754"/>
                    <a:pt x="23328" y="45754"/>
                  </a:cubicBezTo>
                  <a:lnTo>
                    <a:pt x="23395" y="45754"/>
                  </a:lnTo>
                  <a:cubicBezTo>
                    <a:pt x="23495" y="45720"/>
                    <a:pt x="23529" y="45620"/>
                    <a:pt x="23495" y="45553"/>
                  </a:cubicBezTo>
                  <a:lnTo>
                    <a:pt x="22058" y="42412"/>
                  </a:lnTo>
                  <a:cubicBezTo>
                    <a:pt x="22025" y="42378"/>
                    <a:pt x="21991" y="42311"/>
                    <a:pt x="21891" y="42311"/>
                  </a:cubicBezTo>
                  <a:lnTo>
                    <a:pt x="20655" y="42311"/>
                  </a:lnTo>
                  <a:lnTo>
                    <a:pt x="19151" y="38535"/>
                  </a:lnTo>
                  <a:lnTo>
                    <a:pt x="21457" y="37566"/>
                  </a:lnTo>
                  <a:lnTo>
                    <a:pt x="24899" y="45152"/>
                  </a:lnTo>
                  <a:cubicBezTo>
                    <a:pt x="24966" y="45219"/>
                    <a:pt x="24999" y="45252"/>
                    <a:pt x="25066" y="45252"/>
                  </a:cubicBezTo>
                  <a:lnTo>
                    <a:pt x="25166" y="45252"/>
                  </a:lnTo>
                  <a:cubicBezTo>
                    <a:pt x="25233" y="45219"/>
                    <a:pt x="25300" y="45119"/>
                    <a:pt x="25233" y="45052"/>
                  </a:cubicBezTo>
                  <a:lnTo>
                    <a:pt x="21791" y="37432"/>
                  </a:lnTo>
                  <a:lnTo>
                    <a:pt x="23061" y="36897"/>
                  </a:lnTo>
                  <a:lnTo>
                    <a:pt x="27071" y="35560"/>
                  </a:lnTo>
                  <a:lnTo>
                    <a:pt x="29745" y="43782"/>
                  </a:lnTo>
                  <a:cubicBezTo>
                    <a:pt x="29812" y="43882"/>
                    <a:pt x="29845" y="43916"/>
                    <a:pt x="29912" y="43916"/>
                  </a:cubicBezTo>
                  <a:lnTo>
                    <a:pt x="29979" y="43916"/>
                  </a:lnTo>
                  <a:cubicBezTo>
                    <a:pt x="30079" y="43882"/>
                    <a:pt x="30146" y="43782"/>
                    <a:pt x="30079" y="43715"/>
                  </a:cubicBezTo>
                  <a:lnTo>
                    <a:pt x="27406" y="35460"/>
                  </a:lnTo>
                  <a:lnTo>
                    <a:pt x="31483" y="34090"/>
                  </a:lnTo>
                  <a:lnTo>
                    <a:pt x="34157" y="42545"/>
                  </a:lnTo>
                  <a:cubicBezTo>
                    <a:pt x="34190" y="42612"/>
                    <a:pt x="34224" y="42646"/>
                    <a:pt x="34324" y="42646"/>
                  </a:cubicBezTo>
                  <a:lnTo>
                    <a:pt x="34357" y="42646"/>
                  </a:lnTo>
                  <a:cubicBezTo>
                    <a:pt x="34424" y="42612"/>
                    <a:pt x="34524" y="42545"/>
                    <a:pt x="34491" y="42445"/>
                  </a:cubicBezTo>
                  <a:lnTo>
                    <a:pt x="31817" y="34023"/>
                  </a:lnTo>
                  <a:lnTo>
                    <a:pt x="35326" y="32786"/>
                  </a:lnTo>
                  <a:lnTo>
                    <a:pt x="36362" y="33689"/>
                  </a:lnTo>
                  <a:lnTo>
                    <a:pt x="38669" y="41242"/>
                  </a:lnTo>
                  <a:lnTo>
                    <a:pt x="43849" y="50967"/>
                  </a:lnTo>
                  <a:lnTo>
                    <a:pt x="33221" y="42712"/>
                  </a:lnTo>
                  <a:cubicBezTo>
                    <a:pt x="33204" y="42679"/>
                    <a:pt x="33162" y="42662"/>
                    <a:pt x="33121" y="42662"/>
                  </a:cubicBezTo>
                  <a:cubicBezTo>
                    <a:pt x="33079" y="42662"/>
                    <a:pt x="33037" y="42679"/>
                    <a:pt x="33020" y="42712"/>
                  </a:cubicBezTo>
                  <a:cubicBezTo>
                    <a:pt x="32920" y="42746"/>
                    <a:pt x="32920" y="42813"/>
                    <a:pt x="32987" y="42913"/>
                  </a:cubicBezTo>
                  <a:lnTo>
                    <a:pt x="41676" y="56315"/>
                  </a:lnTo>
                  <a:lnTo>
                    <a:pt x="32419" y="73995"/>
                  </a:lnTo>
                  <a:cubicBezTo>
                    <a:pt x="32385" y="73961"/>
                    <a:pt x="32352" y="73961"/>
                    <a:pt x="32319" y="73961"/>
                  </a:cubicBezTo>
                  <a:lnTo>
                    <a:pt x="23529" y="74964"/>
                  </a:lnTo>
                  <a:lnTo>
                    <a:pt x="25233" y="66341"/>
                  </a:lnTo>
                  <a:lnTo>
                    <a:pt x="34324" y="63367"/>
                  </a:lnTo>
                  <a:cubicBezTo>
                    <a:pt x="34424" y="63333"/>
                    <a:pt x="34491" y="63233"/>
                    <a:pt x="34424" y="63166"/>
                  </a:cubicBezTo>
                  <a:cubicBezTo>
                    <a:pt x="34399" y="63064"/>
                    <a:pt x="34353" y="63020"/>
                    <a:pt x="34289" y="63020"/>
                  </a:cubicBezTo>
                  <a:cubicBezTo>
                    <a:pt x="34269" y="63020"/>
                    <a:pt x="34247" y="63025"/>
                    <a:pt x="34224" y="63032"/>
                  </a:cubicBezTo>
                  <a:lnTo>
                    <a:pt x="25066" y="66007"/>
                  </a:lnTo>
                  <a:cubicBezTo>
                    <a:pt x="24999" y="66007"/>
                    <a:pt x="24966" y="66074"/>
                    <a:pt x="24966" y="66141"/>
                  </a:cubicBezTo>
                  <a:lnTo>
                    <a:pt x="23195" y="74964"/>
                  </a:lnTo>
                  <a:lnTo>
                    <a:pt x="21691" y="75131"/>
                  </a:lnTo>
                  <a:lnTo>
                    <a:pt x="20688" y="71555"/>
                  </a:lnTo>
                  <a:lnTo>
                    <a:pt x="15374" y="59757"/>
                  </a:lnTo>
                  <a:lnTo>
                    <a:pt x="31717" y="55914"/>
                  </a:lnTo>
                  <a:cubicBezTo>
                    <a:pt x="31817" y="55847"/>
                    <a:pt x="31884" y="55780"/>
                    <a:pt x="31851" y="55680"/>
                  </a:cubicBezTo>
                  <a:cubicBezTo>
                    <a:pt x="31825" y="55629"/>
                    <a:pt x="31760" y="55558"/>
                    <a:pt x="31701" y="55558"/>
                  </a:cubicBezTo>
                  <a:cubicBezTo>
                    <a:pt x="31683" y="55558"/>
                    <a:pt x="31666" y="55564"/>
                    <a:pt x="31650" y="55580"/>
                  </a:cubicBezTo>
                  <a:lnTo>
                    <a:pt x="15207" y="59456"/>
                  </a:lnTo>
                  <a:lnTo>
                    <a:pt x="12500" y="53340"/>
                  </a:lnTo>
                  <a:lnTo>
                    <a:pt x="14839" y="51669"/>
                  </a:lnTo>
                  <a:cubicBezTo>
                    <a:pt x="14940" y="51602"/>
                    <a:pt x="14940" y="51502"/>
                    <a:pt x="14873" y="51435"/>
                  </a:cubicBezTo>
                  <a:cubicBezTo>
                    <a:pt x="14836" y="51380"/>
                    <a:pt x="14789" y="51355"/>
                    <a:pt x="14743" y="51355"/>
                  </a:cubicBezTo>
                  <a:cubicBezTo>
                    <a:pt x="14706" y="51355"/>
                    <a:pt x="14669" y="51372"/>
                    <a:pt x="14639" y="51402"/>
                  </a:cubicBezTo>
                  <a:lnTo>
                    <a:pt x="401" y="61529"/>
                  </a:lnTo>
                  <a:lnTo>
                    <a:pt x="0" y="61829"/>
                  </a:lnTo>
                  <a:lnTo>
                    <a:pt x="0" y="62264"/>
                  </a:lnTo>
                  <a:lnTo>
                    <a:pt x="468" y="61896"/>
                  </a:lnTo>
                  <a:lnTo>
                    <a:pt x="5949" y="69349"/>
                  </a:lnTo>
                  <a:lnTo>
                    <a:pt x="0" y="69583"/>
                  </a:lnTo>
                  <a:lnTo>
                    <a:pt x="0" y="70853"/>
                  </a:lnTo>
                  <a:lnTo>
                    <a:pt x="335" y="73393"/>
                  </a:lnTo>
                  <a:lnTo>
                    <a:pt x="0" y="73694"/>
                  </a:lnTo>
                  <a:lnTo>
                    <a:pt x="0" y="74162"/>
                  </a:lnTo>
                  <a:lnTo>
                    <a:pt x="602" y="73594"/>
                  </a:lnTo>
                  <a:lnTo>
                    <a:pt x="6417" y="73159"/>
                  </a:lnTo>
                  <a:lnTo>
                    <a:pt x="8757" y="75432"/>
                  </a:lnTo>
                  <a:lnTo>
                    <a:pt x="0" y="75699"/>
                  </a:lnTo>
                  <a:lnTo>
                    <a:pt x="0" y="76033"/>
                  </a:lnTo>
                  <a:lnTo>
                    <a:pt x="9158" y="75766"/>
                  </a:lnTo>
                  <a:lnTo>
                    <a:pt x="21557" y="75432"/>
                  </a:lnTo>
                  <a:lnTo>
                    <a:pt x="23161" y="75265"/>
                  </a:lnTo>
                  <a:lnTo>
                    <a:pt x="23997" y="81013"/>
                  </a:lnTo>
                  <a:lnTo>
                    <a:pt x="21858" y="81080"/>
                  </a:lnTo>
                  <a:lnTo>
                    <a:pt x="9492" y="82885"/>
                  </a:lnTo>
                  <a:cubicBezTo>
                    <a:pt x="9425" y="82918"/>
                    <a:pt x="9358" y="83018"/>
                    <a:pt x="9358" y="83085"/>
                  </a:cubicBezTo>
                  <a:cubicBezTo>
                    <a:pt x="9425" y="83185"/>
                    <a:pt x="9492" y="83219"/>
                    <a:pt x="9592" y="83219"/>
                  </a:cubicBezTo>
                  <a:lnTo>
                    <a:pt x="19284" y="81815"/>
                  </a:lnTo>
                  <a:lnTo>
                    <a:pt x="20354" y="88399"/>
                  </a:lnTo>
                  <a:cubicBezTo>
                    <a:pt x="20354" y="88466"/>
                    <a:pt x="20421" y="88533"/>
                    <a:pt x="20521" y="88533"/>
                  </a:cubicBezTo>
                  <a:lnTo>
                    <a:pt x="20554" y="88533"/>
                  </a:lnTo>
                  <a:cubicBezTo>
                    <a:pt x="20655" y="88466"/>
                    <a:pt x="20688" y="88399"/>
                    <a:pt x="20688" y="88332"/>
                  </a:cubicBezTo>
                  <a:lnTo>
                    <a:pt x="19919" y="83586"/>
                  </a:lnTo>
                  <a:lnTo>
                    <a:pt x="23362" y="83085"/>
                  </a:lnTo>
                  <a:cubicBezTo>
                    <a:pt x="23429" y="83052"/>
                    <a:pt x="23495" y="82951"/>
                    <a:pt x="23495" y="82885"/>
                  </a:cubicBezTo>
                  <a:cubicBezTo>
                    <a:pt x="23429" y="82784"/>
                    <a:pt x="23362" y="82751"/>
                    <a:pt x="23261" y="82751"/>
                  </a:cubicBezTo>
                  <a:lnTo>
                    <a:pt x="19852" y="83252"/>
                  </a:lnTo>
                  <a:lnTo>
                    <a:pt x="19585" y="81681"/>
                  </a:lnTo>
                  <a:lnTo>
                    <a:pt x="21891" y="81347"/>
                  </a:lnTo>
                  <a:lnTo>
                    <a:pt x="24030" y="81247"/>
                  </a:lnTo>
                  <a:lnTo>
                    <a:pt x="24565" y="84890"/>
                  </a:lnTo>
                  <a:cubicBezTo>
                    <a:pt x="24565" y="84957"/>
                    <a:pt x="24665" y="85024"/>
                    <a:pt x="24732" y="85024"/>
                  </a:cubicBezTo>
                  <a:lnTo>
                    <a:pt x="24765" y="85024"/>
                  </a:lnTo>
                  <a:cubicBezTo>
                    <a:pt x="24866" y="84957"/>
                    <a:pt x="24899" y="84890"/>
                    <a:pt x="24899" y="84790"/>
                  </a:cubicBezTo>
                  <a:lnTo>
                    <a:pt x="24364" y="81214"/>
                  </a:lnTo>
                  <a:lnTo>
                    <a:pt x="36964" y="80612"/>
                  </a:lnTo>
                  <a:lnTo>
                    <a:pt x="42077" y="83553"/>
                  </a:lnTo>
                  <a:lnTo>
                    <a:pt x="45720" y="87597"/>
                  </a:lnTo>
                  <a:lnTo>
                    <a:pt x="46121" y="87564"/>
                  </a:lnTo>
                  <a:lnTo>
                    <a:pt x="45219" y="86527"/>
                  </a:lnTo>
                  <a:lnTo>
                    <a:pt x="51569" y="86527"/>
                  </a:lnTo>
                  <a:cubicBezTo>
                    <a:pt x="51636" y="86527"/>
                    <a:pt x="51736" y="86427"/>
                    <a:pt x="51736" y="86360"/>
                  </a:cubicBezTo>
                  <a:cubicBezTo>
                    <a:pt x="51736" y="86260"/>
                    <a:pt x="51636" y="86193"/>
                    <a:pt x="51569" y="86193"/>
                  </a:cubicBezTo>
                  <a:lnTo>
                    <a:pt x="44918" y="86193"/>
                  </a:lnTo>
                  <a:lnTo>
                    <a:pt x="42311" y="83252"/>
                  </a:lnTo>
                  <a:cubicBezTo>
                    <a:pt x="42311" y="83219"/>
                    <a:pt x="42278" y="83219"/>
                    <a:pt x="42278" y="83219"/>
                  </a:cubicBezTo>
                  <a:lnTo>
                    <a:pt x="37098" y="80244"/>
                  </a:lnTo>
                  <a:cubicBezTo>
                    <a:pt x="37098" y="80211"/>
                    <a:pt x="37064" y="80211"/>
                    <a:pt x="37031" y="80211"/>
                  </a:cubicBezTo>
                  <a:lnTo>
                    <a:pt x="30447" y="80512"/>
                  </a:lnTo>
                  <a:lnTo>
                    <a:pt x="30447" y="78172"/>
                  </a:lnTo>
                  <a:lnTo>
                    <a:pt x="33187" y="72925"/>
                  </a:lnTo>
                  <a:lnTo>
                    <a:pt x="37365" y="71922"/>
                  </a:lnTo>
                  <a:cubicBezTo>
                    <a:pt x="37432" y="71889"/>
                    <a:pt x="37532" y="71822"/>
                    <a:pt x="37465" y="71722"/>
                  </a:cubicBezTo>
                  <a:cubicBezTo>
                    <a:pt x="37437" y="71664"/>
                    <a:pt x="37383" y="71582"/>
                    <a:pt x="37304" y="71582"/>
                  </a:cubicBezTo>
                  <a:cubicBezTo>
                    <a:pt x="37292" y="71582"/>
                    <a:pt x="37279" y="71584"/>
                    <a:pt x="37265" y="71588"/>
                  </a:cubicBezTo>
                  <a:lnTo>
                    <a:pt x="33388" y="72524"/>
                  </a:lnTo>
                  <a:lnTo>
                    <a:pt x="44250" y="51703"/>
                  </a:lnTo>
                  <a:lnTo>
                    <a:pt x="46823" y="59189"/>
                  </a:lnTo>
                  <a:lnTo>
                    <a:pt x="41242" y="60392"/>
                  </a:lnTo>
                  <a:cubicBezTo>
                    <a:pt x="41142" y="60459"/>
                    <a:pt x="41108" y="60526"/>
                    <a:pt x="41108" y="60626"/>
                  </a:cubicBezTo>
                  <a:cubicBezTo>
                    <a:pt x="41108" y="60693"/>
                    <a:pt x="41209" y="60726"/>
                    <a:pt x="41275" y="60726"/>
                  </a:cubicBezTo>
                  <a:lnTo>
                    <a:pt x="41309" y="60726"/>
                  </a:lnTo>
                  <a:lnTo>
                    <a:pt x="46957" y="59523"/>
                  </a:lnTo>
                  <a:cubicBezTo>
                    <a:pt x="46990" y="59557"/>
                    <a:pt x="47057" y="59557"/>
                    <a:pt x="47091" y="59557"/>
                  </a:cubicBezTo>
                  <a:lnTo>
                    <a:pt x="47124" y="59557"/>
                  </a:lnTo>
                  <a:cubicBezTo>
                    <a:pt x="47157" y="59557"/>
                    <a:pt x="47224" y="59523"/>
                    <a:pt x="47224" y="59490"/>
                  </a:cubicBezTo>
                  <a:lnTo>
                    <a:pt x="52906" y="58220"/>
                  </a:lnTo>
                  <a:lnTo>
                    <a:pt x="61462" y="57952"/>
                  </a:lnTo>
                  <a:cubicBezTo>
                    <a:pt x="61529" y="57952"/>
                    <a:pt x="61629" y="57852"/>
                    <a:pt x="61629" y="57785"/>
                  </a:cubicBezTo>
                  <a:cubicBezTo>
                    <a:pt x="61629" y="57685"/>
                    <a:pt x="61529" y="57618"/>
                    <a:pt x="61462" y="57618"/>
                  </a:cubicBezTo>
                  <a:lnTo>
                    <a:pt x="52939" y="57886"/>
                  </a:lnTo>
                  <a:lnTo>
                    <a:pt x="46589" y="52939"/>
                  </a:lnTo>
                  <a:lnTo>
                    <a:pt x="53307" y="51502"/>
                  </a:lnTo>
                  <a:cubicBezTo>
                    <a:pt x="53407" y="51469"/>
                    <a:pt x="53441" y="51369"/>
                    <a:pt x="53441" y="51302"/>
                  </a:cubicBezTo>
                  <a:cubicBezTo>
                    <a:pt x="53407" y="51201"/>
                    <a:pt x="53307" y="51168"/>
                    <a:pt x="53240" y="51168"/>
                  </a:cubicBezTo>
                  <a:lnTo>
                    <a:pt x="46222" y="52672"/>
                  </a:lnTo>
                  <a:lnTo>
                    <a:pt x="44450" y="51302"/>
                  </a:lnTo>
                  <a:lnTo>
                    <a:pt x="52070" y="36730"/>
                  </a:lnTo>
                  <a:cubicBezTo>
                    <a:pt x="52104" y="36630"/>
                    <a:pt x="52070" y="36563"/>
                    <a:pt x="51970" y="36496"/>
                  </a:cubicBezTo>
                  <a:cubicBezTo>
                    <a:pt x="51962" y="36488"/>
                    <a:pt x="51947" y="36484"/>
                    <a:pt x="51929" y="36484"/>
                  </a:cubicBezTo>
                  <a:cubicBezTo>
                    <a:pt x="51876" y="36484"/>
                    <a:pt x="51795" y="36521"/>
                    <a:pt x="51770" y="36596"/>
                  </a:cubicBezTo>
                  <a:lnTo>
                    <a:pt x="48795" y="42311"/>
                  </a:lnTo>
                  <a:lnTo>
                    <a:pt x="43114" y="44116"/>
                  </a:lnTo>
                  <a:lnTo>
                    <a:pt x="42378" y="39838"/>
                  </a:lnTo>
                  <a:cubicBezTo>
                    <a:pt x="42311" y="39771"/>
                    <a:pt x="42245" y="39738"/>
                    <a:pt x="42144" y="39738"/>
                  </a:cubicBezTo>
                  <a:cubicBezTo>
                    <a:pt x="42077" y="39771"/>
                    <a:pt x="42044" y="39838"/>
                    <a:pt x="42044" y="39939"/>
                  </a:cubicBezTo>
                  <a:lnTo>
                    <a:pt x="43916" y="50366"/>
                  </a:lnTo>
                  <a:lnTo>
                    <a:pt x="43916" y="50366"/>
                  </a:lnTo>
                  <a:lnTo>
                    <a:pt x="38869" y="40908"/>
                  </a:lnTo>
                  <a:lnTo>
                    <a:pt x="36730" y="33889"/>
                  </a:lnTo>
                  <a:lnTo>
                    <a:pt x="43548" y="39604"/>
                  </a:lnTo>
                  <a:cubicBezTo>
                    <a:pt x="43581" y="39638"/>
                    <a:pt x="43615" y="39638"/>
                    <a:pt x="43648" y="39638"/>
                  </a:cubicBezTo>
                  <a:cubicBezTo>
                    <a:pt x="43715" y="39638"/>
                    <a:pt x="43749" y="39638"/>
                    <a:pt x="43782" y="39604"/>
                  </a:cubicBezTo>
                  <a:cubicBezTo>
                    <a:pt x="43815" y="39504"/>
                    <a:pt x="43815" y="39404"/>
                    <a:pt x="43749" y="39337"/>
                  </a:cubicBezTo>
                  <a:lnTo>
                    <a:pt x="41409" y="37399"/>
                  </a:lnTo>
                  <a:lnTo>
                    <a:pt x="40807" y="35059"/>
                  </a:lnTo>
                  <a:lnTo>
                    <a:pt x="44918" y="33923"/>
                  </a:lnTo>
                  <a:lnTo>
                    <a:pt x="46890" y="38468"/>
                  </a:lnTo>
                  <a:cubicBezTo>
                    <a:pt x="46924" y="38501"/>
                    <a:pt x="46957" y="38568"/>
                    <a:pt x="47057" y="38568"/>
                  </a:cubicBezTo>
                  <a:lnTo>
                    <a:pt x="47124" y="38568"/>
                  </a:lnTo>
                  <a:cubicBezTo>
                    <a:pt x="47224" y="38501"/>
                    <a:pt x="47258" y="38435"/>
                    <a:pt x="47224" y="38334"/>
                  </a:cubicBezTo>
                  <a:lnTo>
                    <a:pt x="43214" y="29110"/>
                  </a:lnTo>
                  <a:lnTo>
                    <a:pt x="44150" y="28208"/>
                  </a:lnTo>
                  <a:lnTo>
                    <a:pt x="45085" y="27305"/>
                  </a:lnTo>
                  <a:lnTo>
                    <a:pt x="48327" y="38067"/>
                  </a:lnTo>
                  <a:cubicBezTo>
                    <a:pt x="48394" y="38134"/>
                    <a:pt x="48427" y="38167"/>
                    <a:pt x="48494" y="38167"/>
                  </a:cubicBezTo>
                  <a:lnTo>
                    <a:pt x="48561" y="38167"/>
                  </a:lnTo>
                  <a:cubicBezTo>
                    <a:pt x="48628" y="38134"/>
                    <a:pt x="48728" y="38067"/>
                    <a:pt x="48661" y="37967"/>
                  </a:cubicBezTo>
                  <a:lnTo>
                    <a:pt x="45386" y="27071"/>
                  </a:lnTo>
                  <a:lnTo>
                    <a:pt x="46456" y="26035"/>
                  </a:lnTo>
                  <a:lnTo>
                    <a:pt x="53173" y="36396"/>
                  </a:lnTo>
                  <a:cubicBezTo>
                    <a:pt x="53173" y="36429"/>
                    <a:pt x="53274" y="36463"/>
                    <a:pt x="53307" y="36463"/>
                  </a:cubicBezTo>
                  <a:cubicBezTo>
                    <a:pt x="53340" y="36463"/>
                    <a:pt x="53340" y="36429"/>
                    <a:pt x="53407" y="36429"/>
                  </a:cubicBezTo>
                  <a:cubicBezTo>
                    <a:pt x="53474" y="36362"/>
                    <a:pt x="53474" y="36262"/>
                    <a:pt x="53441" y="36195"/>
                  </a:cubicBezTo>
                  <a:lnTo>
                    <a:pt x="46656" y="25735"/>
                  </a:lnTo>
                  <a:lnTo>
                    <a:pt x="55914" y="16744"/>
                  </a:lnTo>
                  <a:lnTo>
                    <a:pt x="56749" y="18582"/>
                  </a:lnTo>
                  <a:lnTo>
                    <a:pt x="56783" y="18649"/>
                  </a:lnTo>
                  <a:lnTo>
                    <a:pt x="59657" y="21858"/>
                  </a:lnTo>
                  <a:lnTo>
                    <a:pt x="55947" y="25567"/>
                  </a:lnTo>
                  <a:lnTo>
                    <a:pt x="52438" y="25969"/>
                  </a:lnTo>
                  <a:lnTo>
                    <a:pt x="52438" y="25969"/>
                  </a:lnTo>
                  <a:lnTo>
                    <a:pt x="55245" y="23529"/>
                  </a:lnTo>
                  <a:cubicBezTo>
                    <a:pt x="55279" y="23429"/>
                    <a:pt x="55279" y="23362"/>
                    <a:pt x="55245" y="23261"/>
                  </a:cubicBezTo>
                  <a:cubicBezTo>
                    <a:pt x="55195" y="23245"/>
                    <a:pt x="55153" y="23236"/>
                    <a:pt x="55112" y="23236"/>
                  </a:cubicBezTo>
                  <a:cubicBezTo>
                    <a:pt x="55070" y="23236"/>
                    <a:pt x="55028" y="23245"/>
                    <a:pt x="54978" y="23261"/>
                  </a:cubicBezTo>
                  <a:lnTo>
                    <a:pt x="51770" y="26102"/>
                  </a:lnTo>
                  <a:cubicBezTo>
                    <a:pt x="51736" y="26169"/>
                    <a:pt x="51669" y="26236"/>
                    <a:pt x="51736" y="26336"/>
                  </a:cubicBezTo>
                  <a:cubicBezTo>
                    <a:pt x="51770" y="26370"/>
                    <a:pt x="51803" y="26403"/>
                    <a:pt x="51903" y="26403"/>
                  </a:cubicBezTo>
                  <a:lnTo>
                    <a:pt x="55981" y="25902"/>
                  </a:lnTo>
                  <a:cubicBezTo>
                    <a:pt x="56014" y="25902"/>
                    <a:pt x="56014" y="25902"/>
                    <a:pt x="56081" y="25868"/>
                  </a:cubicBezTo>
                  <a:lnTo>
                    <a:pt x="59824" y="22092"/>
                  </a:lnTo>
                  <a:lnTo>
                    <a:pt x="61361" y="23863"/>
                  </a:lnTo>
                  <a:lnTo>
                    <a:pt x="61495" y="27539"/>
                  </a:lnTo>
                  <a:lnTo>
                    <a:pt x="60259" y="26737"/>
                  </a:lnTo>
                  <a:cubicBezTo>
                    <a:pt x="60239" y="26727"/>
                    <a:pt x="60217" y="26723"/>
                    <a:pt x="60193" y="26723"/>
                  </a:cubicBezTo>
                  <a:cubicBezTo>
                    <a:pt x="60136" y="26723"/>
                    <a:pt x="60072" y="26747"/>
                    <a:pt x="60025" y="26771"/>
                  </a:cubicBezTo>
                  <a:lnTo>
                    <a:pt x="58153" y="28843"/>
                  </a:lnTo>
                  <a:lnTo>
                    <a:pt x="56081" y="26771"/>
                  </a:lnTo>
                  <a:cubicBezTo>
                    <a:pt x="56023" y="26751"/>
                    <a:pt x="55976" y="26732"/>
                    <a:pt x="55928" y="26732"/>
                  </a:cubicBezTo>
                  <a:cubicBezTo>
                    <a:pt x="55892" y="26732"/>
                    <a:pt x="55856" y="26742"/>
                    <a:pt x="55814" y="26771"/>
                  </a:cubicBezTo>
                  <a:lnTo>
                    <a:pt x="52772" y="29712"/>
                  </a:lnTo>
                  <a:cubicBezTo>
                    <a:pt x="52739" y="29779"/>
                    <a:pt x="52672" y="29879"/>
                    <a:pt x="52772" y="29946"/>
                  </a:cubicBezTo>
                  <a:cubicBezTo>
                    <a:pt x="52806" y="29979"/>
                    <a:pt x="52839" y="29979"/>
                    <a:pt x="52906" y="29979"/>
                  </a:cubicBezTo>
                  <a:cubicBezTo>
                    <a:pt x="52939" y="29979"/>
                    <a:pt x="52973" y="29979"/>
                    <a:pt x="53006" y="29946"/>
                  </a:cubicBezTo>
                  <a:lnTo>
                    <a:pt x="55947" y="27172"/>
                  </a:lnTo>
                  <a:lnTo>
                    <a:pt x="58086" y="29244"/>
                  </a:lnTo>
                  <a:cubicBezTo>
                    <a:pt x="58120" y="29277"/>
                    <a:pt x="58153" y="29277"/>
                    <a:pt x="58186" y="29277"/>
                  </a:cubicBezTo>
                  <a:cubicBezTo>
                    <a:pt x="58253" y="29277"/>
                    <a:pt x="58287" y="29277"/>
                    <a:pt x="58320" y="29244"/>
                  </a:cubicBezTo>
                  <a:lnTo>
                    <a:pt x="60259" y="27172"/>
                  </a:lnTo>
                  <a:lnTo>
                    <a:pt x="61595" y="28041"/>
                  </a:lnTo>
                  <a:lnTo>
                    <a:pt x="61662" y="29879"/>
                  </a:lnTo>
                  <a:cubicBezTo>
                    <a:pt x="61662" y="29946"/>
                    <a:pt x="61762" y="30046"/>
                    <a:pt x="61829" y="30046"/>
                  </a:cubicBezTo>
                  <a:cubicBezTo>
                    <a:pt x="61930" y="30046"/>
                    <a:pt x="61996" y="29946"/>
                    <a:pt x="61996" y="29879"/>
                  </a:cubicBezTo>
                  <a:lnTo>
                    <a:pt x="61762" y="23863"/>
                  </a:lnTo>
                  <a:cubicBezTo>
                    <a:pt x="61762" y="23796"/>
                    <a:pt x="61762" y="23763"/>
                    <a:pt x="61696" y="23729"/>
                  </a:cubicBezTo>
                  <a:lnTo>
                    <a:pt x="57017" y="18449"/>
                  </a:lnTo>
                  <a:lnTo>
                    <a:pt x="56148" y="16544"/>
                  </a:lnTo>
                  <a:lnTo>
                    <a:pt x="59122" y="13670"/>
                  </a:lnTo>
                  <a:cubicBezTo>
                    <a:pt x="59156" y="13603"/>
                    <a:pt x="59156" y="13536"/>
                    <a:pt x="59122" y="13436"/>
                  </a:cubicBezTo>
                  <a:lnTo>
                    <a:pt x="56950" y="10394"/>
                  </a:lnTo>
                  <a:lnTo>
                    <a:pt x="55078" y="7754"/>
                  </a:lnTo>
                  <a:lnTo>
                    <a:pt x="55814" y="7821"/>
                  </a:lnTo>
                  <a:lnTo>
                    <a:pt x="58287" y="10495"/>
                  </a:lnTo>
                  <a:cubicBezTo>
                    <a:pt x="58287" y="10561"/>
                    <a:pt x="58287" y="10595"/>
                    <a:pt x="58320" y="10662"/>
                  </a:cubicBezTo>
                  <a:cubicBezTo>
                    <a:pt x="58354" y="10695"/>
                    <a:pt x="58420" y="10695"/>
                    <a:pt x="58454" y="10695"/>
                  </a:cubicBezTo>
                  <a:lnTo>
                    <a:pt x="58487" y="10695"/>
                  </a:lnTo>
                  <a:lnTo>
                    <a:pt x="60359" y="12734"/>
                  </a:lnTo>
                  <a:cubicBezTo>
                    <a:pt x="60420" y="12754"/>
                    <a:pt x="60468" y="12787"/>
                    <a:pt x="60520" y="12787"/>
                  </a:cubicBezTo>
                  <a:cubicBezTo>
                    <a:pt x="60553" y="12787"/>
                    <a:pt x="60587" y="12773"/>
                    <a:pt x="60626" y="12734"/>
                  </a:cubicBezTo>
                  <a:cubicBezTo>
                    <a:pt x="60660" y="12667"/>
                    <a:pt x="60693" y="12567"/>
                    <a:pt x="60626" y="12500"/>
                  </a:cubicBezTo>
                  <a:lnTo>
                    <a:pt x="58755" y="10428"/>
                  </a:lnTo>
                  <a:lnTo>
                    <a:pt x="59356" y="9826"/>
                  </a:lnTo>
                  <a:lnTo>
                    <a:pt x="61930" y="12433"/>
                  </a:lnTo>
                  <a:lnTo>
                    <a:pt x="59456" y="14873"/>
                  </a:lnTo>
                  <a:cubicBezTo>
                    <a:pt x="59423" y="14906"/>
                    <a:pt x="59423" y="14973"/>
                    <a:pt x="59423" y="15006"/>
                  </a:cubicBezTo>
                  <a:cubicBezTo>
                    <a:pt x="59423" y="15040"/>
                    <a:pt x="59423" y="15073"/>
                    <a:pt x="59456" y="15140"/>
                  </a:cubicBezTo>
                  <a:lnTo>
                    <a:pt x="67611" y="22994"/>
                  </a:lnTo>
                  <a:cubicBezTo>
                    <a:pt x="67645" y="23027"/>
                    <a:pt x="67678" y="23027"/>
                    <a:pt x="67711" y="23027"/>
                  </a:cubicBezTo>
                  <a:cubicBezTo>
                    <a:pt x="67778" y="23027"/>
                    <a:pt x="67812" y="23027"/>
                    <a:pt x="67845" y="22994"/>
                  </a:cubicBezTo>
                  <a:cubicBezTo>
                    <a:pt x="67945" y="22894"/>
                    <a:pt x="67945" y="22827"/>
                    <a:pt x="67845" y="22727"/>
                  </a:cubicBezTo>
                  <a:lnTo>
                    <a:pt x="59824" y="15006"/>
                  </a:lnTo>
                  <a:lnTo>
                    <a:pt x="60660" y="14171"/>
                  </a:lnTo>
                  <a:lnTo>
                    <a:pt x="68380" y="21891"/>
                  </a:lnTo>
                  <a:cubicBezTo>
                    <a:pt x="68447" y="21925"/>
                    <a:pt x="68480" y="21925"/>
                    <a:pt x="68514" y="21925"/>
                  </a:cubicBezTo>
                  <a:cubicBezTo>
                    <a:pt x="68547" y="21925"/>
                    <a:pt x="68614" y="21925"/>
                    <a:pt x="68647" y="21891"/>
                  </a:cubicBezTo>
                  <a:cubicBezTo>
                    <a:pt x="68714" y="21824"/>
                    <a:pt x="68714" y="21724"/>
                    <a:pt x="68647" y="21657"/>
                  </a:cubicBezTo>
                  <a:lnTo>
                    <a:pt x="60927" y="13904"/>
                  </a:lnTo>
                  <a:lnTo>
                    <a:pt x="62164" y="12667"/>
                  </a:lnTo>
                  <a:lnTo>
                    <a:pt x="69550" y="20320"/>
                  </a:lnTo>
                  <a:cubicBezTo>
                    <a:pt x="69616" y="20354"/>
                    <a:pt x="69650" y="20354"/>
                    <a:pt x="69683" y="20354"/>
                  </a:cubicBezTo>
                  <a:cubicBezTo>
                    <a:pt x="69717" y="20354"/>
                    <a:pt x="69784" y="20354"/>
                    <a:pt x="69817" y="20320"/>
                  </a:cubicBezTo>
                  <a:lnTo>
                    <a:pt x="72658" y="17480"/>
                  </a:lnTo>
                  <a:cubicBezTo>
                    <a:pt x="72725" y="17379"/>
                    <a:pt x="72725" y="17312"/>
                    <a:pt x="72658" y="17212"/>
                  </a:cubicBezTo>
                  <a:lnTo>
                    <a:pt x="71622" y="16176"/>
                  </a:lnTo>
                  <a:lnTo>
                    <a:pt x="70853" y="14371"/>
                  </a:lnTo>
                  <a:lnTo>
                    <a:pt x="71789" y="14071"/>
                  </a:lnTo>
                  <a:cubicBezTo>
                    <a:pt x="71856" y="14037"/>
                    <a:pt x="71889" y="13970"/>
                    <a:pt x="71889" y="13870"/>
                  </a:cubicBezTo>
                  <a:lnTo>
                    <a:pt x="71354" y="11029"/>
                  </a:lnTo>
                  <a:cubicBezTo>
                    <a:pt x="71321" y="10962"/>
                    <a:pt x="71221" y="10896"/>
                    <a:pt x="71154" y="10896"/>
                  </a:cubicBezTo>
                  <a:cubicBezTo>
                    <a:pt x="71054" y="10962"/>
                    <a:pt x="71020" y="11029"/>
                    <a:pt x="71020" y="11130"/>
                  </a:cubicBezTo>
                  <a:lnTo>
                    <a:pt x="71521" y="13837"/>
                  </a:lnTo>
                  <a:lnTo>
                    <a:pt x="70719" y="14071"/>
                  </a:lnTo>
                  <a:lnTo>
                    <a:pt x="68146" y="7787"/>
                  </a:lnTo>
                  <a:cubicBezTo>
                    <a:pt x="68313" y="7687"/>
                    <a:pt x="68480" y="7654"/>
                    <a:pt x="68681" y="7554"/>
                  </a:cubicBezTo>
                  <a:cubicBezTo>
                    <a:pt x="69616" y="7286"/>
                    <a:pt x="70619" y="6952"/>
                    <a:pt x="70419" y="5849"/>
                  </a:cubicBezTo>
                  <a:cubicBezTo>
                    <a:pt x="70251" y="5014"/>
                    <a:pt x="68647" y="3643"/>
                    <a:pt x="67611" y="2841"/>
                  </a:cubicBezTo>
                  <a:lnTo>
                    <a:pt x="66943" y="2774"/>
                  </a:lnTo>
                  <a:lnTo>
                    <a:pt x="66943" y="2774"/>
                  </a:lnTo>
                  <a:cubicBezTo>
                    <a:pt x="68012" y="3610"/>
                    <a:pt x="69951" y="5147"/>
                    <a:pt x="70084" y="5949"/>
                  </a:cubicBezTo>
                  <a:cubicBezTo>
                    <a:pt x="70185" y="6685"/>
                    <a:pt x="69616" y="6952"/>
                    <a:pt x="68614" y="7286"/>
                  </a:cubicBezTo>
                  <a:cubicBezTo>
                    <a:pt x="68413" y="7353"/>
                    <a:pt x="68179" y="7386"/>
                    <a:pt x="68012" y="7487"/>
                  </a:cubicBezTo>
                  <a:lnTo>
                    <a:pt x="66174" y="3042"/>
                  </a:lnTo>
                  <a:lnTo>
                    <a:pt x="66508" y="2708"/>
                  </a:lnTo>
                  <a:lnTo>
                    <a:pt x="66107" y="2674"/>
                  </a:lnTo>
                  <a:lnTo>
                    <a:pt x="66007" y="2774"/>
                  </a:lnTo>
                  <a:lnTo>
                    <a:pt x="65840" y="2641"/>
                  </a:lnTo>
                  <a:lnTo>
                    <a:pt x="65171" y="2540"/>
                  </a:lnTo>
                  <a:lnTo>
                    <a:pt x="65773" y="3008"/>
                  </a:lnTo>
                  <a:lnTo>
                    <a:pt x="62230" y="6517"/>
                  </a:lnTo>
                  <a:lnTo>
                    <a:pt x="60827" y="5114"/>
                  </a:lnTo>
                  <a:cubicBezTo>
                    <a:pt x="60827" y="5114"/>
                    <a:pt x="60793" y="5014"/>
                    <a:pt x="60660" y="4947"/>
                  </a:cubicBezTo>
                  <a:lnTo>
                    <a:pt x="60760" y="2039"/>
                  </a:lnTo>
                  <a:lnTo>
                    <a:pt x="60426" y="2006"/>
                  </a:lnTo>
                  <a:lnTo>
                    <a:pt x="60325" y="4713"/>
                  </a:lnTo>
                  <a:cubicBezTo>
                    <a:pt x="60225" y="4646"/>
                    <a:pt x="60025" y="4579"/>
                    <a:pt x="59891" y="4579"/>
                  </a:cubicBezTo>
                  <a:cubicBezTo>
                    <a:pt x="59859" y="4577"/>
                    <a:pt x="59828" y="4576"/>
                    <a:pt x="59795" y="4576"/>
                  </a:cubicBezTo>
                  <a:cubicBezTo>
                    <a:pt x="59314" y="4576"/>
                    <a:pt x="58754" y="4809"/>
                    <a:pt x="58253" y="5247"/>
                  </a:cubicBezTo>
                  <a:cubicBezTo>
                    <a:pt x="57117" y="6217"/>
                    <a:pt x="57150" y="7052"/>
                    <a:pt x="57284" y="7487"/>
                  </a:cubicBezTo>
                  <a:lnTo>
                    <a:pt x="56114" y="7453"/>
                  </a:lnTo>
                  <a:lnTo>
                    <a:pt x="59256" y="1839"/>
                  </a:lnTo>
                  <a:lnTo>
                    <a:pt x="58888" y="1805"/>
                  </a:lnTo>
                  <a:lnTo>
                    <a:pt x="55747" y="7386"/>
                  </a:lnTo>
                  <a:lnTo>
                    <a:pt x="54978" y="7353"/>
                  </a:lnTo>
                  <a:lnTo>
                    <a:pt x="57819" y="1638"/>
                  </a:lnTo>
                  <a:lnTo>
                    <a:pt x="57451" y="1605"/>
                  </a:lnTo>
                  <a:lnTo>
                    <a:pt x="56148" y="4211"/>
                  </a:lnTo>
                  <a:lnTo>
                    <a:pt x="51135" y="869"/>
                  </a:lnTo>
                  <a:lnTo>
                    <a:pt x="50399" y="803"/>
                  </a:lnTo>
                  <a:close/>
                  <a:moveTo>
                    <a:pt x="23963" y="87196"/>
                  </a:moveTo>
                  <a:cubicBezTo>
                    <a:pt x="23863" y="87196"/>
                    <a:pt x="23796" y="87263"/>
                    <a:pt x="23796" y="87363"/>
                  </a:cubicBezTo>
                  <a:lnTo>
                    <a:pt x="23896" y="89268"/>
                  </a:lnTo>
                  <a:lnTo>
                    <a:pt x="24231" y="89235"/>
                  </a:lnTo>
                  <a:lnTo>
                    <a:pt x="24164" y="87296"/>
                  </a:lnTo>
                  <a:cubicBezTo>
                    <a:pt x="24130" y="87263"/>
                    <a:pt x="24030" y="87196"/>
                    <a:pt x="23963" y="87196"/>
                  </a:cubicBezTo>
                  <a:close/>
                  <a:moveTo>
                    <a:pt x="73059" y="83586"/>
                  </a:moveTo>
                  <a:lnTo>
                    <a:pt x="84188" y="84188"/>
                  </a:lnTo>
                  <a:lnTo>
                    <a:pt x="84389" y="89502"/>
                  </a:lnTo>
                  <a:lnTo>
                    <a:pt x="84389" y="89502"/>
                  </a:lnTo>
                  <a:lnTo>
                    <a:pt x="81214" y="89368"/>
                  </a:lnTo>
                  <a:lnTo>
                    <a:pt x="78841" y="89268"/>
                  </a:lnTo>
                  <a:lnTo>
                    <a:pt x="74529" y="89101"/>
                  </a:lnTo>
                  <a:lnTo>
                    <a:pt x="69449" y="89301"/>
                  </a:lnTo>
                  <a:lnTo>
                    <a:pt x="69449" y="89301"/>
                  </a:lnTo>
                  <a:lnTo>
                    <a:pt x="69784" y="87363"/>
                  </a:lnTo>
                  <a:lnTo>
                    <a:pt x="73995" y="87497"/>
                  </a:lnTo>
                  <a:cubicBezTo>
                    <a:pt x="74061" y="87497"/>
                    <a:pt x="74162" y="87396"/>
                    <a:pt x="74162" y="87330"/>
                  </a:cubicBezTo>
                  <a:cubicBezTo>
                    <a:pt x="74162" y="87229"/>
                    <a:pt x="74061" y="87162"/>
                    <a:pt x="73995" y="87162"/>
                  </a:cubicBezTo>
                  <a:lnTo>
                    <a:pt x="69817" y="87029"/>
                  </a:lnTo>
                  <a:lnTo>
                    <a:pt x="70118" y="85391"/>
                  </a:lnTo>
                  <a:lnTo>
                    <a:pt x="70118" y="85324"/>
                  </a:lnTo>
                  <a:lnTo>
                    <a:pt x="70017" y="85057"/>
                  </a:lnTo>
                  <a:lnTo>
                    <a:pt x="73059" y="83586"/>
                  </a:lnTo>
                  <a:close/>
                  <a:moveTo>
                    <a:pt x="140636" y="0"/>
                  </a:moveTo>
                  <a:lnTo>
                    <a:pt x="140001" y="67"/>
                  </a:lnTo>
                  <a:lnTo>
                    <a:pt x="139600" y="401"/>
                  </a:lnTo>
                  <a:lnTo>
                    <a:pt x="134186" y="3175"/>
                  </a:lnTo>
                  <a:lnTo>
                    <a:pt x="134186" y="3175"/>
                  </a:lnTo>
                  <a:lnTo>
                    <a:pt x="134520" y="1204"/>
                  </a:lnTo>
                  <a:lnTo>
                    <a:pt x="134587" y="702"/>
                  </a:lnTo>
                  <a:lnTo>
                    <a:pt x="134253" y="736"/>
                  </a:lnTo>
                  <a:lnTo>
                    <a:pt x="134186" y="1170"/>
                  </a:lnTo>
                  <a:lnTo>
                    <a:pt x="133852" y="3343"/>
                  </a:lnTo>
                  <a:lnTo>
                    <a:pt x="127836" y="3877"/>
                  </a:lnTo>
                  <a:lnTo>
                    <a:pt x="126833" y="1638"/>
                  </a:lnTo>
                  <a:lnTo>
                    <a:pt x="126499" y="1671"/>
                  </a:lnTo>
                  <a:lnTo>
                    <a:pt x="127635" y="4145"/>
                  </a:lnTo>
                  <a:lnTo>
                    <a:pt x="128404" y="5749"/>
                  </a:lnTo>
                  <a:lnTo>
                    <a:pt x="129072" y="7687"/>
                  </a:lnTo>
                  <a:lnTo>
                    <a:pt x="126098" y="8389"/>
                  </a:lnTo>
                  <a:lnTo>
                    <a:pt x="124962" y="5181"/>
                  </a:lnTo>
                  <a:lnTo>
                    <a:pt x="126332" y="4846"/>
                  </a:lnTo>
                  <a:cubicBezTo>
                    <a:pt x="126432" y="4813"/>
                    <a:pt x="126499" y="4713"/>
                    <a:pt x="126466" y="4646"/>
                  </a:cubicBezTo>
                  <a:cubicBezTo>
                    <a:pt x="126432" y="4546"/>
                    <a:pt x="126332" y="4512"/>
                    <a:pt x="126265" y="4512"/>
                  </a:cubicBezTo>
                  <a:lnTo>
                    <a:pt x="124795" y="4846"/>
                  </a:lnTo>
                  <a:lnTo>
                    <a:pt x="123224" y="3042"/>
                  </a:lnTo>
                  <a:cubicBezTo>
                    <a:pt x="123166" y="3022"/>
                    <a:pt x="123119" y="3003"/>
                    <a:pt x="123071" y="3003"/>
                  </a:cubicBezTo>
                  <a:cubicBezTo>
                    <a:pt x="123035" y="3003"/>
                    <a:pt x="122999" y="3013"/>
                    <a:pt x="122956" y="3042"/>
                  </a:cubicBezTo>
                  <a:cubicBezTo>
                    <a:pt x="122923" y="3142"/>
                    <a:pt x="122890" y="3209"/>
                    <a:pt x="122956" y="3309"/>
                  </a:cubicBezTo>
                  <a:lnTo>
                    <a:pt x="124427" y="4913"/>
                  </a:lnTo>
                  <a:lnTo>
                    <a:pt x="121954" y="5515"/>
                  </a:lnTo>
                  <a:lnTo>
                    <a:pt x="120617" y="2306"/>
                  </a:lnTo>
                  <a:lnTo>
                    <a:pt x="120283" y="2340"/>
                  </a:lnTo>
                  <a:lnTo>
                    <a:pt x="123157" y="9225"/>
                  </a:lnTo>
                  <a:cubicBezTo>
                    <a:pt x="123224" y="9325"/>
                    <a:pt x="123257" y="9358"/>
                    <a:pt x="123324" y="9358"/>
                  </a:cubicBezTo>
                  <a:lnTo>
                    <a:pt x="123391" y="9358"/>
                  </a:lnTo>
                  <a:lnTo>
                    <a:pt x="129240" y="7921"/>
                  </a:lnTo>
                  <a:lnTo>
                    <a:pt x="130777" y="12400"/>
                  </a:lnTo>
                  <a:lnTo>
                    <a:pt x="124260" y="12600"/>
                  </a:lnTo>
                  <a:lnTo>
                    <a:pt x="122923" y="11163"/>
                  </a:lnTo>
                  <a:cubicBezTo>
                    <a:pt x="122890" y="11163"/>
                    <a:pt x="122890" y="11096"/>
                    <a:pt x="122823" y="11096"/>
                  </a:cubicBezTo>
                  <a:lnTo>
                    <a:pt x="122756" y="11096"/>
                  </a:lnTo>
                  <a:lnTo>
                    <a:pt x="120383" y="12232"/>
                  </a:lnTo>
                  <a:lnTo>
                    <a:pt x="120383" y="12166"/>
                  </a:lnTo>
                  <a:lnTo>
                    <a:pt x="120383" y="12065"/>
                  </a:lnTo>
                  <a:lnTo>
                    <a:pt x="117576" y="3877"/>
                  </a:lnTo>
                  <a:lnTo>
                    <a:pt x="117576" y="3844"/>
                  </a:lnTo>
                  <a:lnTo>
                    <a:pt x="117576" y="3810"/>
                  </a:lnTo>
                  <a:cubicBezTo>
                    <a:pt x="117576" y="3744"/>
                    <a:pt x="117542" y="3744"/>
                    <a:pt x="117542" y="3744"/>
                  </a:cubicBezTo>
                  <a:lnTo>
                    <a:pt x="117475" y="3744"/>
                  </a:lnTo>
                  <a:lnTo>
                    <a:pt x="114969" y="2908"/>
                  </a:lnTo>
                  <a:lnTo>
                    <a:pt x="114200" y="3008"/>
                  </a:lnTo>
                  <a:lnTo>
                    <a:pt x="117041" y="3911"/>
                  </a:lnTo>
                  <a:lnTo>
                    <a:pt x="110791" y="7420"/>
                  </a:lnTo>
                  <a:lnTo>
                    <a:pt x="107950" y="6217"/>
                  </a:lnTo>
                  <a:lnTo>
                    <a:pt x="107917" y="6217"/>
                  </a:lnTo>
                  <a:lnTo>
                    <a:pt x="102269" y="5916"/>
                  </a:lnTo>
                  <a:lnTo>
                    <a:pt x="102570" y="4379"/>
                  </a:lnTo>
                  <a:lnTo>
                    <a:pt x="102570" y="4379"/>
                  </a:lnTo>
                  <a:lnTo>
                    <a:pt x="102235" y="4412"/>
                  </a:lnTo>
                  <a:lnTo>
                    <a:pt x="102001" y="5849"/>
                  </a:lnTo>
                  <a:lnTo>
                    <a:pt x="99829" y="5047"/>
                  </a:lnTo>
                  <a:lnTo>
                    <a:pt x="99862" y="4679"/>
                  </a:lnTo>
                  <a:lnTo>
                    <a:pt x="99528" y="4713"/>
                  </a:lnTo>
                  <a:lnTo>
                    <a:pt x="99495" y="4913"/>
                  </a:lnTo>
                  <a:lnTo>
                    <a:pt x="99060" y="4813"/>
                  </a:lnTo>
                  <a:lnTo>
                    <a:pt x="98325" y="4880"/>
                  </a:lnTo>
                  <a:lnTo>
                    <a:pt x="101935" y="6217"/>
                  </a:lnTo>
                  <a:lnTo>
                    <a:pt x="101868" y="9358"/>
                  </a:lnTo>
                  <a:lnTo>
                    <a:pt x="95852" y="6250"/>
                  </a:lnTo>
                  <a:lnTo>
                    <a:pt x="95718" y="6250"/>
                  </a:lnTo>
                  <a:cubicBezTo>
                    <a:pt x="95685" y="6250"/>
                    <a:pt x="95651" y="6317"/>
                    <a:pt x="95651" y="6350"/>
                  </a:cubicBezTo>
                  <a:lnTo>
                    <a:pt x="92677" y="13068"/>
                  </a:lnTo>
                  <a:cubicBezTo>
                    <a:pt x="92644" y="13168"/>
                    <a:pt x="92644" y="13235"/>
                    <a:pt x="92710" y="13269"/>
                  </a:cubicBezTo>
                  <a:lnTo>
                    <a:pt x="96587" y="16109"/>
                  </a:lnTo>
                  <a:cubicBezTo>
                    <a:pt x="96587" y="16176"/>
                    <a:pt x="96654" y="16176"/>
                    <a:pt x="96687" y="16176"/>
                  </a:cubicBezTo>
                  <a:cubicBezTo>
                    <a:pt x="96721" y="16176"/>
                    <a:pt x="96754" y="16109"/>
                    <a:pt x="96821" y="16076"/>
                  </a:cubicBezTo>
                  <a:cubicBezTo>
                    <a:pt x="96855" y="16009"/>
                    <a:pt x="96855" y="15875"/>
                    <a:pt x="96754" y="15842"/>
                  </a:cubicBezTo>
                  <a:lnTo>
                    <a:pt x="93011" y="13068"/>
                  </a:lnTo>
                  <a:lnTo>
                    <a:pt x="95852" y="6651"/>
                  </a:lnTo>
                  <a:lnTo>
                    <a:pt x="101868" y="9726"/>
                  </a:lnTo>
                  <a:lnTo>
                    <a:pt x="101734" y="14271"/>
                  </a:lnTo>
                  <a:lnTo>
                    <a:pt x="100832" y="14539"/>
                  </a:lnTo>
                  <a:lnTo>
                    <a:pt x="96153" y="13870"/>
                  </a:lnTo>
                  <a:cubicBezTo>
                    <a:pt x="96129" y="13864"/>
                    <a:pt x="96106" y="13861"/>
                    <a:pt x="96085" y="13861"/>
                  </a:cubicBezTo>
                  <a:cubicBezTo>
                    <a:pt x="95987" y="13861"/>
                    <a:pt x="95919" y="13921"/>
                    <a:pt x="95919" y="14004"/>
                  </a:cubicBezTo>
                  <a:cubicBezTo>
                    <a:pt x="95885" y="14104"/>
                    <a:pt x="95986" y="14204"/>
                    <a:pt x="96052" y="14204"/>
                  </a:cubicBezTo>
                  <a:lnTo>
                    <a:pt x="100497" y="14839"/>
                  </a:lnTo>
                  <a:lnTo>
                    <a:pt x="98860" y="17012"/>
                  </a:lnTo>
                  <a:cubicBezTo>
                    <a:pt x="98826" y="17079"/>
                    <a:pt x="98826" y="17179"/>
                    <a:pt x="98860" y="17212"/>
                  </a:cubicBezTo>
                  <a:lnTo>
                    <a:pt x="100665" y="19585"/>
                  </a:lnTo>
                  <a:cubicBezTo>
                    <a:pt x="100698" y="19619"/>
                    <a:pt x="100731" y="19685"/>
                    <a:pt x="100765" y="19685"/>
                  </a:cubicBezTo>
                  <a:cubicBezTo>
                    <a:pt x="100765" y="19685"/>
                    <a:pt x="100832" y="19685"/>
                    <a:pt x="100865" y="19619"/>
                  </a:cubicBezTo>
                  <a:cubicBezTo>
                    <a:pt x="100932" y="19552"/>
                    <a:pt x="100932" y="19451"/>
                    <a:pt x="100899" y="19385"/>
                  </a:cubicBezTo>
                  <a:lnTo>
                    <a:pt x="99194" y="17079"/>
                  </a:lnTo>
                  <a:lnTo>
                    <a:pt x="100865" y="14839"/>
                  </a:lnTo>
                  <a:lnTo>
                    <a:pt x="101767" y="14572"/>
                  </a:lnTo>
                  <a:lnTo>
                    <a:pt x="106112" y="17680"/>
                  </a:lnTo>
                  <a:lnTo>
                    <a:pt x="104541" y="19685"/>
                  </a:lnTo>
                  <a:lnTo>
                    <a:pt x="102570" y="18917"/>
                  </a:lnTo>
                  <a:cubicBezTo>
                    <a:pt x="102553" y="18908"/>
                    <a:pt x="102534" y="18904"/>
                    <a:pt x="102515" y="18904"/>
                  </a:cubicBezTo>
                  <a:cubicBezTo>
                    <a:pt x="102457" y="18904"/>
                    <a:pt x="102394" y="18942"/>
                    <a:pt x="102369" y="19017"/>
                  </a:cubicBezTo>
                  <a:cubicBezTo>
                    <a:pt x="102336" y="19084"/>
                    <a:pt x="102369" y="19184"/>
                    <a:pt x="102436" y="19217"/>
                  </a:cubicBezTo>
                  <a:lnTo>
                    <a:pt x="104541" y="20020"/>
                  </a:lnTo>
                  <a:lnTo>
                    <a:pt x="104575" y="20020"/>
                  </a:lnTo>
                  <a:cubicBezTo>
                    <a:pt x="104608" y="20020"/>
                    <a:pt x="104675" y="19953"/>
                    <a:pt x="104709" y="19919"/>
                  </a:cubicBezTo>
                  <a:lnTo>
                    <a:pt x="106446" y="17680"/>
                  </a:lnTo>
                  <a:cubicBezTo>
                    <a:pt x="106513" y="17613"/>
                    <a:pt x="106513" y="17580"/>
                    <a:pt x="106513" y="17546"/>
                  </a:cubicBezTo>
                  <a:cubicBezTo>
                    <a:pt x="106513" y="17513"/>
                    <a:pt x="106446" y="17446"/>
                    <a:pt x="106413" y="17413"/>
                  </a:cubicBezTo>
                  <a:lnTo>
                    <a:pt x="102536" y="14672"/>
                  </a:lnTo>
                  <a:lnTo>
                    <a:pt x="107349" y="15708"/>
                  </a:lnTo>
                  <a:lnTo>
                    <a:pt x="107917" y="17613"/>
                  </a:lnTo>
                  <a:lnTo>
                    <a:pt x="107917" y="21457"/>
                  </a:lnTo>
                  <a:cubicBezTo>
                    <a:pt x="107917" y="21557"/>
                    <a:pt x="107950" y="21590"/>
                    <a:pt x="108051" y="21624"/>
                  </a:cubicBezTo>
                  <a:lnTo>
                    <a:pt x="111593" y="23094"/>
                  </a:lnTo>
                  <a:lnTo>
                    <a:pt x="111694" y="23094"/>
                  </a:lnTo>
                  <a:cubicBezTo>
                    <a:pt x="111727" y="23094"/>
                    <a:pt x="111760" y="23061"/>
                    <a:pt x="111794" y="23027"/>
                  </a:cubicBezTo>
                  <a:lnTo>
                    <a:pt x="112562" y="21757"/>
                  </a:lnTo>
                  <a:lnTo>
                    <a:pt x="117409" y="21290"/>
                  </a:lnTo>
                  <a:cubicBezTo>
                    <a:pt x="117442" y="21290"/>
                    <a:pt x="117475" y="21256"/>
                    <a:pt x="117542" y="21223"/>
                  </a:cubicBezTo>
                  <a:lnTo>
                    <a:pt x="119982" y="15675"/>
                  </a:lnTo>
                  <a:lnTo>
                    <a:pt x="119982" y="15608"/>
                  </a:lnTo>
                  <a:lnTo>
                    <a:pt x="120249" y="12533"/>
                  </a:lnTo>
                  <a:lnTo>
                    <a:pt x="122555" y="11430"/>
                  </a:lnTo>
                  <a:lnTo>
                    <a:pt x="122555" y="11430"/>
                  </a:lnTo>
                  <a:lnTo>
                    <a:pt x="122154" y="17847"/>
                  </a:lnTo>
                  <a:cubicBezTo>
                    <a:pt x="122087" y="17914"/>
                    <a:pt x="122087" y="17947"/>
                    <a:pt x="122121" y="18048"/>
                  </a:cubicBezTo>
                  <a:lnTo>
                    <a:pt x="121920" y="21757"/>
                  </a:lnTo>
                  <a:lnTo>
                    <a:pt x="118445" y="26069"/>
                  </a:lnTo>
                  <a:cubicBezTo>
                    <a:pt x="118411" y="26102"/>
                    <a:pt x="118411" y="26136"/>
                    <a:pt x="118411" y="26202"/>
                  </a:cubicBezTo>
                  <a:lnTo>
                    <a:pt x="118411" y="29912"/>
                  </a:lnTo>
                  <a:lnTo>
                    <a:pt x="113131" y="30447"/>
                  </a:lnTo>
                  <a:lnTo>
                    <a:pt x="113097" y="30447"/>
                  </a:lnTo>
                  <a:lnTo>
                    <a:pt x="108351" y="32118"/>
                  </a:lnTo>
                  <a:lnTo>
                    <a:pt x="109956" y="27038"/>
                  </a:lnTo>
                  <a:lnTo>
                    <a:pt x="111627" y="27740"/>
                  </a:lnTo>
                  <a:lnTo>
                    <a:pt x="111727" y="27740"/>
                  </a:lnTo>
                  <a:cubicBezTo>
                    <a:pt x="111794" y="27740"/>
                    <a:pt x="111861" y="27740"/>
                    <a:pt x="111894" y="27640"/>
                  </a:cubicBezTo>
                  <a:cubicBezTo>
                    <a:pt x="111927" y="27573"/>
                    <a:pt x="111894" y="27472"/>
                    <a:pt x="111794" y="27439"/>
                  </a:cubicBezTo>
                  <a:lnTo>
                    <a:pt x="104942" y="24498"/>
                  </a:lnTo>
                  <a:lnTo>
                    <a:pt x="105277" y="22760"/>
                  </a:lnTo>
                  <a:lnTo>
                    <a:pt x="112362" y="26069"/>
                  </a:lnTo>
                  <a:cubicBezTo>
                    <a:pt x="112380" y="26078"/>
                    <a:pt x="112400" y="26082"/>
                    <a:pt x="112421" y="26082"/>
                  </a:cubicBezTo>
                  <a:cubicBezTo>
                    <a:pt x="112478" y="26082"/>
                    <a:pt x="112538" y="26051"/>
                    <a:pt x="112562" y="26002"/>
                  </a:cubicBezTo>
                  <a:cubicBezTo>
                    <a:pt x="112596" y="25902"/>
                    <a:pt x="112562" y="25835"/>
                    <a:pt x="112462" y="25768"/>
                  </a:cubicBezTo>
                  <a:lnTo>
                    <a:pt x="98359" y="19184"/>
                  </a:lnTo>
                  <a:lnTo>
                    <a:pt x="98325" y="19184"/>
                  </a:lnTo>
                  <a:lnTo>
                    <a:pt x="95986" y="18816"/>
                  </a:lnTo>
                  <a:cubicBezTo>
                    <a:pt x="95919" y="18816"/>
                    <a:pt x="95885" y="18816"/>
                    <a:pt x="95852" y="18850"/>
                  </a:cubicBezTo>
                  <a:lnTo>
                    <a:pt x="95083" y="19418"/>
                  </a:lnTo>
                  <a:lnTo>
                    <a:pt x="92309" y="15575"/>
                  </a:lnTo>
                  <a:cubicBezTo>
                    <a:pt x="92242" y="15575"/>
                    <a:pt x="92242" y="15541"/>
                    <a:pt x="92209" y="15541"/>
                  </a:cubicBezTo>
                  <a:lnTo>
                    <a:pt x="89669" y="14305"/>
                  </a:lnTo>
                  <a:lnTo>
                    <a:pt x="89535" y="14305"/>
                  </a:lnTo>
                  <a:lnTo>
                    <a:pt x="87330" y="15073"/>
                  </a:lnTo>
                  <a:lnTo>
                    <a:pt x="88232" y="12801"/>
                  </a:lnTo>
                  <a:cubicBezTo>
                    <a:pt x="88299" y="12700"/>
                    <a:pt x="88232" y="12634"/>
                    <a:pt x="88165" y="12567"/>
                  </a:cubicBezTo>
                  <a:cubicBezTo>
                    <a:pt x="88140" y="12558"/>
                    <a:pt x="88117" y="12554"/>
                    <a:pt x="88096" y="12554"/>
                  </a:cubicBezTo>
                  <a:cubicBezTo>
                    <a:pt x="88034" y="12554"/>
                    <a:pt x="87990" y="12592"/>
                    <a:pt x="87965" y="12667"/>
                  </a:cubicBezTo>
                  <a:lnTo>
                    <a:pt x="86962" y="15140"/>
                  </a:lnTo>
                  <a:lnTo>
                    <a:pt x="80612" y="12634"/>
                  </a:lnTo>
                  <a:lnTo>
                    <a:pt x="81381" y="11297"/>
                  </a:lnTo>
                  <a:lnTo>
                    <a:pt x="81381" y="11230"/>
                  </a:lnTo>
                  <a:lnTo>
                    <a:pt x="81404" y="11157"/>
                  </a:lnTo>
                  <a:lnTo>
                    <a:pt x="80394" y="12840"/>
                  </a:lnTo>
                  <a:lnTo>
                    <a:pt x="80394" y="12840"/>
                  </a:lnTo>
                  <a:lnTo>
                    <a:pt x="86828" y="15240"/>
                  </a:lnTo>
                  <a:lnTo>
                    <a:pt x="86126" y="17012"/>
                  </a:lnTo>
                  <a:lnTo>
                    <a:pt x="85558" y="16510"/>
                  </a:lnTo>
                  <a:lnTo>
                    <a:pt x="85491" y="16510"/>
                  </a:lnTo>
                  <a:lnTo>
                    <a:pt x="79542" y="14204"/>
                  </a:lnTo>
                  <a:lnTo>
                    <a:pt x="79657" y="14017"/>
                  </a:lnTo>
                  <a:lnTo>
                    <a:pt x="77504" y="11731"/>
                  </a:lnTo>
                  <a:cubicBezTo>
                    <a:pt x="77465" y="11712"/>
                    <a:pt x="77415" y="11693"/>
                    <a:pt x="77367" y="11693"/>
                  </a:cubicBezTo>
                  <a:cubicBezTo>
                    <a:pt x="77332" y="11693"/>
                    <a:pt x="77298" y="11703"/>
                    <a:pt x="77270" y="11731"/>
                  </a:cubicBezTo>
                  <a:cubicBezTo>
                    <a:pt x="77203" y="11831"/>
                    <a:pt x="77170" y="11898"/>
                    <a:pt x="77270" y="11999"/>
                  </a:cubicBezTo>
                  <a:lnTo>
                    <a:pt x="79476" y="14338"/>
                  </a:lnTo>
                  <a:lnTo>
                    <a:pt x="79175" y="14839"/>
                  </a:lnTo>
                  <a:cubicBezTo>
                    <a:pt x="79141" y="14839"/>
                    <a:pt x="79141" y="14873"/>
                    <a:pt x="79141" y="14906"/>
                  </a:cubicBezTo>
                  <a:lnTo>
                    <a:pt x="79149" y="14991"/>
                  </a:lnTo>
                  <a:lnTo>
                    <a:pt x="79375" y="14539"/>
                  </a:lnTo>
                  <a:lnTo>
                    <a:pt x="85224" y="16778"/>
                  </a:lnTo>
                  <a:lnTo>
                    <a:pt x="83653" y="22025"/>
                  </a:lnTo>
                  <a:lnTo>
                    <a:pt x="83119" y="21724"/>
                  </a:lnTo>
                  <a:lnTo>
                    <a:pt x="79442" y="18081"/>
                  </a:lnTo>
                  <a:lnTo>
                    <a:pt x="79367" y="17312"/>
                  </a:lnTo>
                  <a:lnTo>
                    <a:pt x="79442" y="18115"/>
                  </a:lnTo>
                  <a:cubicBezTo>
                    <a:pt x="79442" y="18181"/>
                    <a:pt x="79442" y="18215"/>
                    <a:pt x="79476" y="18248"/>
                  </a:cubicBezTo>
                  <a:lnTo>
                    <a:pt x="82484" y="21223"/>
                  </a:lnTo>
                  <a:lnTo>
                    <a:pt x="74830" y="17212"/>
                  </a:lnTo>
                  <a:cubicBezTo>
                    <a:pt x="74821" y="17203"/>
                    <a:pt x="74805" y="17199"/>
                    <a:pt x="74786" y="17199"/>
                  </a:cubicBezTo>
                  <a:cubicBezTo>
                    <a:pt x="74732" y="17199"/>
                    <a:pt x="74654" y="17230"/>
                    <a:pt x="74630" y="17279"/>
                  </a:cubicBezTo>
                  <a:cubicBezTo>
                    <a:pt x="74596" y="17379"/>
                    <a:pt x="74630" y="17446"/>
                    <a:pt x="74696" y="17513"/>
                  </a:cubicBezTo>
                  <a:lnTo>
                    <a:pt x="79141" y="19852"/>
                  </a:lnTo>
                  <a:lnTo>
                    <a:pt x="79058" y="19995"/>
                  </a:lnTo>
                  <a:lnTo>
                    <a:pt x="82717" y="21891"/>
                  </a:lnTo>
                  <a:lnTo>
                    <a:pt x="80177" y="25601"/>
                  </a:lnTo>
                  <a:lnTo>
                    <a:pt x="76902" y="23596"/>
                  </a:lnTo>
                  <a:lnTo>
                    <a:pt x="77011" y="23413"/>
                  </a:lnTo>
                  <a:lnTo>
                    <a:pt x="77011" y="23413"/>
                  </a:lnTo>
                  <a:lnTo>
                    <a:pt x="74864" y="22092"/>
                  </a:lnTo>
                  <a:cubicBezTo>
                    <a:pt x="74838" y="22066"/>
                    <a:pt x="74803" y="22055"/>
                    <a:pt x="74767" y="22055"/>
                  </a:cubicBezTo>
                  <a:cubicBezTo>
                    <a:pt x="74709" y="22055"/>
                    <a:pt x="74650" y="22084"/>
                    <a:pt x="74630" y="22125"/>
                  </a:cubicBezTo>
                  <a:cubicBezTo>
                    <a:pt x="74529" y="22225"/>
                    <a:pt x="74596" y="22359"/>
                    <a:pt x="74663" y="22392"/>
                  </a:cubicBezTo>
                  <a:lnTo>
                    <a:pt x="76835" y="23729"/>
                  </a:lnTo>
                  <a:lnTo>
                    <a:pt x="75666" y="25701"/>
                  </a:lnTo>
                  <a:cubicBezTo>
                    <a:pt x="75632" y="25735"/>
                    <a:pt x="75632" y="25868"/>
                    <a:pt x="75699" y="25902"/>
                  </a:cubicBezTo>
                  <a:lnTo>
                    <a:pt x="78774" y="28041"/>
                  </a:lnTo>
                  <a:lnTo>
                    <a:pt x="78841" y="28041"/>
                  </a:lnTo>
                  <a:lnTo>
                    <a:pt x="74630" y="34157"/>
                  </a:lnTo>
                  <a:cubicBezTo>
                    <a:pt x="74596" y="34224"/>
                    <a:pt x="74596" y="34324"/>
                    <a:pt x="74630" y="34391"/>
                  </a:cubicBezTo>
                  <a:cubicBezTo>
                    <a:pt x="74663" y="34424"/>
                    <a:pt x="74696" y="34424"/>
                    <a:pt x="74763" y="34424"/>
                  </a:cubicBezTo>
                  <a:cubicBezTo>
                    <a:pt x="74797" y="34424"/>
                    <a:pt x="74797" y="34391"/>
                    <a:pt x="74830" y="34391"/>
                  </a:cubicBezTo>
                  <a:lnTo>
                    <a:pt x="79309" y="31784"/>
                  </a:lnTo>
                  <a:lnTo>
                    <a:pt x="81347" y="37265"/>
                  </a:lnTo>
                  <a:cubicBezTo>
                    <a:pt x="81381" y="37332"/>
                    <a:pt x="81447" y="37399"/>
                    <a:pt x="81514" y="37399"/>
                  </a:cubicBezTo>
                  <a:lnTo>
                    <a:pt x="81548" y="37399"/>
                  </a:lnTo>
                  <a:cubicBezTo>
                    <a:pt x="81648" y="37332"/>
                    <a:pt x="81681" y="37265"/>
                    <a:pt x="81648" y="37165"/>
                  </a:cubicBezTo>
                  <a:lnTo>
                    <a:pt x="78540" y="28976"/>
                  </a:lnTo>
                  <a:lnTo>
                    <a:pt x="80612" y="26035"/>
                  </a:lnTo>
                  <a:lnTo>
                    <a:pt x="84522" y="28442"/>
                  </a:lnTo>
                  <a:cubicBezTo>
                    <a:pt x="84556" y="28475"/>
                    <a:pt x="84556" y="28475"/>
                    <a:pt x="84622" y="28475"/>
                  </a:cubicBezTo>
                  <a:cubicBezTo>
                    <a:pt x="84656" y="28475"/>
                    <a:pt x="84689" y="28442"/>
                    <a:pt x="84723" y="28408"/>
                  </a:cubicBezTo>
                  <a:cubicBezTo>
                    <a:pt x="84823" y="28308"/>
                    <a:pt x="84790" y="28208"/>
                    <a:pt x="84689" y="28141"/>
                  </a:cubicBezTo>
                  <a:lnTo>
                    <a:pt x="80779" y="25768"/>
                  </a:lnTo>
                  <a:lnTo>
                    <a:pt x="81514" y="24699"/>
                  </a:lnTo>
                  <a:lnTo>
                    <a:pt x="91140" y="30547"/>
                  </a:lnTo>
                  <a:lnTo>
                    <a:pt x="90672" y="32051"/>
                  </a:lnTo>
                  <a:lnTo>
                    <a:pt x="87363" y="30748"/>
                  </a:lnTo>
                  <a:cubicBezTo>
                    <a:pt x="87345" y="30739"/>
                    <a:pt x="87325" y="30735"/>
                    <a:pt x="87304" y="30735"/>
                  </a:cubicBezTo>
                  <a:cubicBezTo>
                    <a:pt x="87247" y="30735"/>
                    <a:pt x="87187" y="30766"/>
                    <a:pt x="87162" y="30815"/>
                  </a:cubicBezTo>
                  <a:cubicBezTo>
                    <a:pt x="87129" y="30915"/>
                    <a:pt x="87162" y="30982"/>
                    <a:pt x="87229" y="31049"/>
                  </a:cubicBezTo>
                  <a:lnTo>
                    <a:pt x="90571" y="32385"/>
                  </a:lnTo>
                  <a:lnTo>
                    <a:pt x="88199" y="40072"/>
                  </a:lnTo>
                  <a:cubicBezTo>
                    <a:pt x="88199" y="40139"/>
                    <a:pt x="88232" y="40239"/>
                    <a:pt x="88332" y="40273"/>
                  </a:cubicBezTo>
                  <a:lnTo>
                    <a:pt x="88366" y="40273"/>
                  </a:lnTo>
                  <a:cubicBezTo>
                    <a:pt x="88466" y="40273"/>
                    <a:pt x="88499" y="40239"/>
                    <a:pt x="88533" y="40139"/>
                  </a:cubicBezTo>
                  <a:lnTo>
                    <a:pt x="91474" y="30714"/>
                  </a:lnTo>
                  <a:lnTo>
                    <a:pt x="93211" y="31750"/>
                  </a:lnTo>
                  <a:lnTo>
                    <a:pt x="93211" y="31750"/>
                  </a:lnTo>
                  <a:cubicBezTo>
                    <a:pt x="93210" y="31687"/>
                    <a:pt x="93201" y="31611"/>
                    <a:pt x="93145" y="31583"/>
                  </a:cubicBezTo>
                  <a:lnTo>
                    <a:pt x="91206" y="30414"/>
                  </a:lnTo>
                  <a:lnTo>
                    <a:pt x="92209" y="27205"/>
                  </a:lnTo>
                  <a:lnTo>
                    <a:pt x="94081" y="28341"/>
                  </a:lnTo>
                  <a:lnTo>
                    <a:pt x="99227" y="32586"/>
                  </a:lnTo>
                  <a:lnTo>
                    <a:pt x="97857" y="35360"/>
                  </a:lnTo>
                  <a:lnTo>
                    <a:pt x="94916" y="34190"/>
                  </a:lnTo>
                  <a:lnTo>
                    <a:pt x="92744" y="33288"/>
                  </a:lnTo>
                  <a:lnTo>
                    <a:pt x="93212" y="31784"/>
                  </a:lnTo>
                  <a:cubicBezTo>
                    <a:pt x="93212" y="31774"/>
                    <a:pt x="93212" y="31763"/>
                    <a:pt x="93211" y="31751"/>
                  </a:cubicBezTo>
                  <a:lnTo>
                    <a:pt x="93211" y="31751"/>
                  </a:lnTo>
                  <a:lnTo>
                    <a:pt x="92744" y="33254"/>
                  </a:lnTo>
                  <a:cubicBezTo>
                    <a:pt x="92710" y="33321"/>
                    <a:pt x="92744" y="33421"/>
                    <a:pt x="92844" y="33455"/>
                  </a:cubicBezTo>
                  <a:lnTo>
                    <a:pt x="95016" y="34324"/>
                  </a:lnTo>
                  <a:lnTo>
                    <a:pt x="92309" y="41442"/>
                  </a:lnTo>
                  <a:cubicBezTo>
                    <a:pt x="92242" y="41509"/>
                    <a:pt x="92309" y="41610"/>
                    <a:pt x="92376" y="41643"/>
                  </a:cubicBezTo>
                  <a:lnTo>
                    <a:pt x="92410" y="41643"/>
                  </a:lnTo>
                  <a:cubicBezTo>
                    <a:pt x="92510" y="41643"/>
                    <a:pt x="92543" y="41610"/>
                    <a:pt x="92577" y="41509"/>
                  </a:cubicBezTo>
                  <a:lnTo>
                    <a:pt x="95317" y="34424"/>
                  </a:lnTo>
                  <a:lnTo>
                    <a:pt x="98024" y="35494"/>
                  </a:lnTo>
                  <a:lnTo>
                    <a:pt x="94582" y="42345"/>
                  </a:lnTo>
                  <a:cubicBezTo>
                    <a:pt x="94549" y="42445"/>
                    <a:pt x="94582" y="42512"/>
                    <a:pt x="94682" y="42579"/>
                  </a:cubicBezTo>
                  <a:lnTo>
                    <a:pt x="94749" y="42579"/>
                  </a:lnTo>
                  <a:cubicBezTo>
                    <a:pt x="94849" y="42579"/>
                    <a:pt x="94883" y="42512"/>
                    <a:pt x="94916" y="42479"/>
                  </a:cubicBezTo>
                  <a:lnTo>
                    <a:pt x="98392" y="35560"/>
                  </a:lnTo>
                  <a:cubicBezTo>
                    <a:pt x="98425" y="35560"/>
                    <a:pt x="98492" y="35494"/>
                    <a:pt x="98492" y="35460"/>
                  </a:cubicBezTo>
                  <a:lnTo>
                    <a:pt x="98492" y="35393"/>
                  </a:lnTo>
                  <a:lnTo>
                    <a:pt x="99819" y="32673"/>
                  </a:lnTo>
                  <a:lnTo>
                    <a:pt x="98125" y="31249"/>
                  </a:lnTo>
                  <a:lnTo>
                    <a:pt x="98191" y="31049"/>
                  </a:lnTo>
                  <a:cubicBezTo>
                    <a:pt x="98191" y="31082"/>
                    <a:pt x="98225" y="31082"/>
                    <a:pt x="98225" y="31082"/>
                  </a:cubicBezTo>
                  <a:lnTo>
                    <a:pt x="101534" y="31784"/>
                  </a:lnTo>
                  <a:lnTo>
                    <a:pt x="101467" y="31784"/>
                  </a:lnTo>
                  <a:lnTo>
                    <a:pt x="101467" y="34017"/>
                  </a:lnTo>
                  <a:lnTo>
                    <a:pt x="101834" y="34324"/>
                  </a:lnTo>
                  <a:lnTo>
                    <a:pt x="101834" y="44283"/>
                  </a:lnTo>
                  <a:lnTo>
                    <a:pt x="101834" y="44317"/>
                  </a:lnTo>
                  <a:lnTo>
                    <a:pt x="102737" y="46823"/>
                  </a:lnTo>
                  <a:lnTo>
                    <a:pt x="102737" y="46823"/>
                  </a:lnTo>
                  <a:lnTo>
                    <a:pt x="97657" y="45520"/>
                  </a:lnTo>
                  <a:lnTo>
                    <a:pt x="97657" y="43281"/>
                  </a:lnTo>
                  <a:cubicBezTo>
                    <a:pt x="97657" y="43180"/>
                    <a:pt x="97556" y="43114"/>
                    <a:pt x="97490" y="43114"/>
                  </a:cubicBezTo>
                  <a:cubicBezTo>
                    <a:pt x="97389" y="43114"/>
                    <a:pt x="97322" y="43180"/>
                    <a:pt x="97322" y="43281"/>
                  </a:cubicBezTo>
                  <a:lnTo>
                    <a:pt x="97322" y="45687"/>
                  </a:lnTo>
                  <a:cubicBezTo>
                    <a:pt x="97322" y="45787"/>
                    <a:pt x="97356" y="45854"/>
                    <a:pt x="97423" y="45854"/>
                  </a:cubicBezTo>
                  <a:lnTo>
                    <a:pt x="102870" y="47258"/>
                  </a:lnTo>
                  <a:lnTo>
                    <a:pt x="104040" y="50433"/>
                  </a:lnTo>
                  <a:lnTo>
                    <a:pt x="97523" y="48829"/>
                  </a:lnTo>
                  <a:cubicBezTo>
                    <a:pt x="97423" y="48829"/>
                    <a:pt x="97356" y="48895"/>
                    <a:pt x="97322" y="48962"/>
                  </a:cubicBezTo>
                  <a:lnTo>
                    <a:pt x="96654" y="51001"/>
                  </a:lnTo>
                  <a:lnTo>
                    <a:pt x="94883" y="50466"/>
                  </a:lnTo>
                  <a:lnTo>
                    <a:pt x="95986" y="49129"/>
                  </a:lnTo>
                  <a:cubicBezTo>
                    <a:pt x="96019" y="49096"/>
                    <a:pt x="96019" y="49029"/>
                    <a:pt x="96019" y="48996"/>
                  </a:cubicBezTo>
                  <a:lnTo>
                    <a:pt x="96019" y="45921"/>
                  </a:lnTo>
                  <a:cubicBezTo>
                    <a:pt x="96019" y="45854"/>
                    <a:pt x="95986" y="45821"/>
                    <a:pt x="95919" y="45787"/>
                  </a:cubicBezTo>
                  <a:lnTo>
                    <a:pt x="92811" y="43481"/>
                  </a:lnTo>
                  <a:lnTo>
                    <a:pt x="93914" y="42178"/>
                  </a:lnTo>
                  <a:cubicBezTo>
                    <a:pt x="94014" y="42111"/>
                    <a:pt x="94014" y="41977"/>
                    <a:pt x="93914" y="41944"/>
                  </a:cubicBezTo>
                  <a:cubicBezTo>
                    <a:pt x="93880" y="41894"/>
                    <a:pt x="93830" y="41869"/>
                    <a:pt x="93784" y="41869"/>
                  </a:cubicBezTo>
                  <a:cubicBezTo>
                    <a:pt x="93738" y="41869"/>
                    <a:pt x="93696" y="41894"/>
                    <a:pt x="93680" y="41944"/>
                  </a:cubicBezTo>
                  <a:lnTo>
                    <a:pt x="91975" y="43949"/>
                  </a:lnTo>
                  <a:lnTo>
                    <a:pt x="81347" y="44016"/>
                  </a:lnTo>
                  <a:lnTo>
                    <a:pt x="83720" y="37933"/>
                  </a:lnTo>
                  <a:cubicBezTo>
                    <a:pt x="83787" y="37866"/>
                    <a:pt x="83720" y="37766"/>
                    <a:pt x="83653" y="37733"/>
                  </a:cubicBezTo>
                  <a:cubicBezTo>
                    <a:pt x="83624" y="37713"/>
                    <a:pt x="83597" y="37705"/>
                    <a:pt x="83574" y="37705"/>
                  </a:cubicBezTo>
                  <a:cubicBezTo>
                    <a:pt x="83517" y="37705"/>
                    <a:pt x="83476" y="37752"/>
                    <a:pt x="83453" y="37800"/>
                  </a:cubicBezTo>
                  <a:lnTo>
                    <a:pt x="81013" y="43949"/>
                  </a:lnTo>
                  <a:lnTo>
                    <a:pt x="78540" y="42412"/>
                  </a:lnTo>
                  <a:lnTo>
                    <a:pt x="66675" y="36630"/>
                  </a:lnTo>
                  <a:lnTo>
                    <a:pt x="74162" y="33990"/>
                  </a:lnTo>
                  <a:cubicBezTo>
                    <a:pt x="74262" y="33956"/>
                    <a:pt x="74295" y="33889"/>
                    <a:pt x="74262" y="33789"/>
                  </a:cubicBezTo>
                  <a:cubicBezTo>
                    <a:pt x="74215" y="33742"/>
                    <a:pt x="74167" y="33695"/>
                    <a:pt x="74108" y="33695"/>
                  </a:cubicBezTo>
                  <a:cubicBezTo>
                    <a:pt x="74084" y="33695"/>
                    <a:pt x="74057" y="33703"/>
                    <a:pt x="74028" y="33722"/>
                  </a:cubicBezTo>
                  <a:lnTo>
                    <a:pt x="66274" y="36429"/>
                  </a:lnTo>
                  <a:lnTo>
                    <a:pt x="65305" y="35961"/>
                  </a:lnTo>
                  <a:lnTo>
                    <a:pt x="68447" y="31416"/>
                  </a:lnTo>
                  <a:cubicBezTo>
                    <a:pt x="68480" y="31316"/>
                    <a:pt x="68480" y="31216"/>
                    <a:pt x="68413" y="31149"/>
                  </a:cubicBezTo>
                  <a:cubicBezTo>
                    <a:pt x="68377" y="31137"/>
                    <a:pt x="68335" y="31129"/>
                    <a:pt x="68296" y="31129"/>
                  </a:cubicBezTo>
                  <a:cubicBezTo>
                    <a:pt x="68229" y="31129"/>
                    <a:pt x="68167" y="31152"/>
                    <a:pt x="68146" y="31216"/>
                  </a:cubicBezTo>
                  <a:lnTo>
                    <a:pt x="64971" y="35794"/>
                  </a:lnTo>
                  <a:lnTo>
                    <a:pt x="58721" y="32753"/>
                  </a:lnTo>
                  <a:cubicBezTo>
                    <a:pt x="58694" y="32744"/>
                    <a:pt x="58670" y="32740"/>
                    <a:pt x="58647" y="32740"/>
                  </a:cubicBezTo>
                  <a:cubicBezTo>
                    <a:pt x="58585" y="32740"/>
                    <a:pt x="58536" y="32771"/>
                    <a:pt x="58487" y="32820"/>
                  </a:cubicBezTo>
                  <a:cubicBezTo>
                    <a:pt x="58454" y="32920"/>
                    <a:pt x="58487" y="32987"/>
                    <a:pt x="58587" y="33054"/>
                  </a:cubicBezTo>
                  <a:lnTo>
                    <a:pt x="63801" y="35560"/>
                  </a:lnTo>
                  <a:lnTo>
                    <a:pt x="62230" y="37599"/>
                  </a:lnTo>
                  <a:lnTo>
                    <a:pt x="56248" y="39571"/>
                  </a:lnTo>
                  <a:cubicBezTo>
                    <a:pt x="56114" y="39604"/>
                    <a:pt x="56081" y="39671"/>
                    <a:pt x="56114" y="39771"/>
                  </a:cubicBezTo>
                  <a:cubicBezTo>
                    <a:pt x="56148" y="39838"/>
                    <a:pt x="56181" y="39905"/>
                    <a:pt x="56281" y="39905"/>
                  </a:cubicBezTo>
                  <a:lnTo>
                    <a:pt x="56315" y="39905"/>
                  </a:lnTo>
                  <a:lnTo>
                    <a:pt x="62241" y="37941"/>
                  </a:lnTo>
                  <a:lnTo>
                    <a:pt x="62241" y="37941"/>
                  </a:lnTo>
                  <a:lnTo>
                    <a:pt x="62230" y="37933"/>
                  </a:lnTo>
                  <a:lnTo>
                    <a:pt x="63801" y="35928"/>
                  </a:lnTo>
                  <a:lnTo>
                    <a:pt x="65673" y="36864"/>
                  </a:lnTo>
                  <a:lnTo>
                    <a:pt x="63610" y="38927"/>
                  </a:lnTo>
                  <a:lnTo>
                    <a:pt x="63610" y="38927"/>
                  </a:lnTo>
                  <a:lnTo>
                    <a:pt x="63667" y="38969"/>
                  </a:lnTo>
                  <a:lnTo>
                    <a:pt x="60426" y="42345"/>
                  </a:lnTo>
                  <a:lnTo>
                    <a:pt x="57685" y="44517"/>
                  </a:lnTo>
                  <a:cubicBezTo>
                    <a:pt x="57618" y="44617"/>
                    <a:pt x="57618" y="44684"/>
                    <a:pt x="57652" y="44785"/>
                  </a:cubicBezTo>
                  <a:cubicBezTo>
                    <a:pt x="57685" y="44818"/>
                    <a:pt x="57752" y="44851"/>
                    <a:pt x="57785" y="44851"/>
                  </a:cubicBezTo>
                  <a:cubicBezTo>
                    <a:pt x="57819" y="44851"/>
                    <a:pt x="57852" y="44851"/>
                    <a:pt x="57919" y="44818"/>
                  </a:cubicBezTo>
                  <a:lnTo>
                    <a:pt x="60125" y="43013"/>
                  </a:lnTo>
                  <a:lnTo>
                    <a:pt x="70686" y="46690"/>
                  </a:lnTo>
                  <a:lnTo>
                    <a:pt x="70753" y="46690"/>
                  </a:lnTo>
                  <a:cubicBezTo>
                    <a:pt x="70820" y="46690"/>
                    <a:pt x="70853" y="46656"/>
                    <a:pt x="70920" y="46589"/>
                  </a:cubicBezTo>
                  <a:cubicBezTo>
                    <a:pt x="70920" y="46489"/>
                    <a:pt x="70853" y="46422"/>
                    <a:pt x="70786" y="46355"/>
                  </a:cubicBezTo>
                  <a:lnTo>
                    <a:pt x="60426" y="42779"/>
                  </a:lnTo>
                  <a:lnTo>
                    <a:pt x="60593" y="42646"/>
                  </a:lnTo>
                  <a:lnTo>
                    <a:pt x="63868" y="39237"/>
                  </a:lnTo>
                  <a:lnTo>
                    <a:pt x="71287" y="43080"/>
                  </a:lnTo>
                  <a:lnTo>
                    <a:pt x="71354" y="43080"/>
                  </a:lnTo>
                  <a:cubicBezTo>
                    <a:pt x="71455" y="43080"/>
                    <a:pt x="71488" y="43013"/>
                    <a:pt x="71521" y="42980"/>
                  </a:cubicBezTo>
                  <a:cubicBezTo>
                    <a:pt x="71555" y="42913"/>
                    <a:pt x="71521" y="42813"/>
                    <a:pt x="71455" y="42779"/>
                  </a:cubicBezTo>
                  <a:lnTo>
                    <a:pt x="64135" y="38969"/>
                  </a:lnTo>
                  <a:lnTo>
                    <a:pt x="66207" y="36797"/>
                  </a:lnTo>
                  <a:lnTo>
                    <a:pt x="78306" y="42646"/>
                  </a:lnTo>
                  <a:lnTo>
                    <a:pt x="87831" y="48595"/>
                  </a:lnTo>
                  <a:lnTo>
                    <a:pt x="86761" y="49798"/>
                  </a:lnTo>
                  <a:lnTo>
                    <a:pt x="86160" y="50500"/>
                  </a:lnTo>
                  <a:lnTo>
                    <a:pt x="83887" y="53040"/>
                  </a:lnTo>
                  <a:lnTo>
                    <a:pt x="77236" y="50667"/>
                  </a:lnTo>
                  <a:lnTo>
                    <a:pt x="77537" y="49530"/>
                  </a:lnTo>
                  <a:cubicBezTo>
                    <a:pt x="77537" y="49464"/>
                    <a:pt x="77504" y="49363"/>
                    <a:pt x="77404" y="49330"/>
                  </a:cubicBezTo>
                  <a:cubicBezTo>
                    <a:pt x="77392" y="49324"/>
                    <a:pt x="77379" y="49321"/>
                    <a:pt x="77365" y="49321"/>
                  </a:cubicBezTo>
                  <a:cubicBezTo>
                    <a:pt x="77303" y="49321"/>
                    <a:pt x="77231" y="49381"/>
                    <a:pt x="77203" y="49464"/>
                  </a:cubicBezTo>
                  <a:lnTo>
                    <a:pt x="76902" y="50533"/>
                  </a:lnTo>
                  <a:lnTo>
                    <a:pt x="75565" y="50099"/>
                  </a:lnTo>
                  <a:lnTo>
                    <a:pt x="76501" y="47826"/>
                  </a:lnTo>
                  <a:cubicBezTo>
                    <a:pt x="76535" y="47759"/>
                    <a:pt x="76501" y="47659"/>
                    <a:pt x="76401" y="47625"/>
                  </a:cubicBezTo>
                  <a:cubicBezTo>
                    <a:pt x="76383" y="47616"/>
                    <a:pt x="76363" y="47612"/>
                    <a:pt x="76342" y="47612"/>
                  </a:cubicBezTo>
                  <a:cubicBezTo>
                    <a:pt x="76285" y="47612"/>
                    <a:pt x="76225" y="47643"/>
                    <a:pt x="76200" y="47692"/>
                  </a:cubicBezTo>
                  <a:lnTo>
                    <a:pt x="75298" y="49965"/>
                  </a:lnTo>
                  <a:lnTo>
                    <a:pt x="67678" y="47258"/>
                  </a:lnTo>
                  <a:lnTo>
                    <a:pt x="67544" y="47258"/>
                  </a:lnTo>
                  <a:lnTo>
                    <a:pt x="59122" y="50032"/>
                  </a:lnTo>
                  <a:cubicBezTo>
                    <a:pt x="58989" y="50099"/>
                    <a:pt x="58955" y="50165"/>
                    <a:pt x="58989" y="50266"/>
                  </a:cubicBezTo>
                  <a:cubicBezTo>
                    <a:pt x="59013" y="50338"/>
                    <a:pt x="59071" y="50393"/>
                    <a:pt x="59127" y="50393"/>
                  </a:cubicBezTo>
                  <a:cubicBezTo>
                    <a:pt x="59149" y="50393"/>
                    <a:pt x="59170" y="50385"/>
                    <a:pt x="59189" y="50366"/>
                  </a:cubicBezTo>
                  <a:lnTo>
                    <a:pt x="67611" y="47625"/>
                  </a:lnTo>
                  <a:lnTo>
                    <a:pt x="75298" y="50366"/>
                  </a:lnTo>
                  <a:lnTo>
                    <a:pt x="76802" y="50934"/>
                  </a:lnTo>
                  <a:lnTo>
                    <a:pt x="76200" y="53207"/>
                  </a:lnTo>
                  <a:lnTo>
                    <a:pt x="70118" y="51669"/>
                  </a:lnTo>
                  <a:cubicBezTo>
                    <a:pt x="70017" y="51669"/>
                    <a:pt x="69951" y="51703"/>
                    <a:pt x="69884" y="51803"/>
                  </a:cubicBezTo>
                  <a:cubicBezTo>
                    <a:pt x="69884" y="51870"/>
                    <a:pt x="69951" y="51970"/>
                    <a:pt x="70017" y="52004"/>
                  </a:cubicBezTo>
                  <a:lnTo>
                    <a:pt x="76134" y="53541"/>
                  </a:lnTo>
                  <a:lnTo>
                    <a:pt x="75198" y="57150"/>
                  </a:lnTo>
                  <a:lnTo>
                    <a:pt x="70151" y="55479"/>
                  </a:lnTo>
                  <a:cubicBezTo>
                    <a:pt x="70084" y="55479"/>
                    <a:pt x="69984" y="55513"/>
                    <a:pt x="69951" y="55613"/>
                  </a:cubicBezTo>
                  <a:cubicBezTo>
                    <a:pt x="69951" y="55680"/>
                    <a:pt x="69984" y="55780"/>
                    <a:pt x="70084" y="55814"/>
                  </a:cubicBezTo>
                  <a:lnTo>
                    <a:pt x="75198" y="57518"/>
                  </a:lnTo>
                  <a:cubicBezTo>
                    <a:pt x="75198" y="57551"/>
                    <a:pt x="75231" y="57618"/>
                    <a:pt x="75298" y="57618"/>
                  </a:cubicBezTo>
                  <a:lnTo>
                    <a:pt x="75365" y="57618"/>
                  </a:lnTo>
                  <a:lnTo>
                    <a:pt x="78941" y="58788"/>
                  </a:lnTo>
                  <a:lnTo>
                    <a:pt x="74329" y="64002"/>
                  </a:lnTo>
                  <a:lnTo>
                    <a:pt x="71488" y="68480"/>
                  </a:lnTo>
                  <a:cubicBezTo>
                    <a:pt x="71455" y="68547"/>
                    <a:pt x="71455" y="68681"/>
                    <a:pt x="71521" y="68714"/>
                  </a:cubicBezTo>
                  <a:cubicBezTo>
                    <a:pt x="71521" y="68781"/>
                    <a:pt x="71588" y="68781"/>
                    <a:pt x="71622" y="68781"/>
                  </a:cubicBezTo>
                  <a:cubicBezTo>
                    <a:pt x="71655" y="68781"/>
                    <a:pt x="71689" y="68714"/>
                    <a:pt x="71755" y="68681"/>
                  </a:cubicBezTo>
                  <a:lnTo>
                    <a:pt x="74529" y="64269"/>
                  </a:lnTo>
                  <a:lnTo>
                    <a:pt x="79141" y="59089"/>
                  </a:lnTo>
                  <a:lnTo>
                    <a:pt x="79275" y="59122"/>
                  </a:lnTo>
                  <a:lnTo>
                    <a:pt x="82651" y="60125"/>
                  </a:lnTo>
                  <a:lnTo>
                    <a:pt x="81481" y="63266"/>
                  </a:lnTo>
                  <a:lnTo>
                    <a:pt x="81481" y="63300"/>
                  </a:lnTo>
                  <a:lnTo>
                    <a:pt x="81046" y="67143"/>
                  </a:lnTo>
                  <a:lnTo>
                    <a:pt x="79609" y="67143"/>
                  </a:lnTo>
                  <a:cubicBezTo>
                    <a:pt x="79509" y="67143"/>
                    <a:pt x="79442" y="67210"/>
                    <a:pt x="79442" y="67310"/>
                  </a:cubicBezTo>
                  <a:lnTo>
                    <a:pt x="79442" y="68948"/>
                  </a:lnTo>
                  <a:lnTo>
                    <a:pt x="71922" y="68948"/>
                  </a:lnTo>
                  <a:cubicBezTo>
                    <a:pt x="70987" y="68948"/>
                    <a:pt x="70586" y="69149"/>
                    <a:pt x="70419" y="69316"/>
                  </a:cubicBezTo>
                  <a:cubicBezTo>
                    <a:pt x="70067" y="69140"/>
                    <a:pt x="69750" y="69056"/>
                    <a:pt x="69454" y="69056"/>
                  </a:cubicBezTo>
                  <a:cubicBezTo>
                    <a:pt x="69243" y="69056"/>
                    <a:pt x="69042" y="69098"/>
                    <a:pt x="68848" y="69182"/>
                  </a:cubicBezTo>
                  <a:cubicBezTo>
                    <a:pt x="68346" y="69382"/>
                    <a:pt x="68079" y="69850"/>
                    <a:pt x="67945" y="70151"/>
                  </a:cubicBezTo>
                  <a:cubicBezTo>
                    <a:pt x="67750" y="70018"/>
                    <a:pt x="67502" y="69969"/>
                    <a:pt x="67246" y="69969"/>
                  </a:cubicBezTo>
                  <a:cubicBezTo>
                    <a:pt x="66669" y="69969"/>
                    <a:pt x="66056" y="70215"/>
                    <a:pt x="65940" y="70285"/>
                  </a:cubicBezTo>
                  <a:cubicBezTo>
                    <a:pt x="65840" y="70318"/>
                    <a:pt x="65806" y="70385"/>
                    <a:pt x="65840" y="70485"/>
                  </a:cubicBezTo>
                  <a:cubicBezTo>
                    <a:pt x="65907" y="70519"/>
                    <a:pt x="65940" y="70552"/>
                    <a:pt x="66007" y="70552"/>
                  </a:cubicBezTo>
                  <a:lnTo>
                    <a:pt x="66107" y="70552"/>
                  </a:lnTo>
                  <a:cubicBezTo>
                    <a:pt x="66342" y="70446"/>
                    <a:pt x="66874" y="70271"/>
                    <a:pt x="67317" y="70271"/>
                  </a:cubicBezTo>
                  <a:cubicBezTo>
                    <a:pt x="67568" y="70271"/>
                    <a:pt x="67791" y="70328"/>
                    <a:pt x="67912" y="70485"/>
                  </a:cubicBezTo>
                  <a:lnTo>
                    <a:pt x="69015" y="73995"/>
                  </a:lnTo>
                  <a:lnTo>
                    <a:pt x="67444" y="74529"/>
                  </a:lnTo>
                  <a:cubicBezTo>
                    <a:pt x="67310" y="74563"/>
                    <a:pt x="67277" y="74663"/>
                    <a:pt x="67310" y="74730"/>
                  </a:cubicBezTo>
                  <a:cubicBezTo>
                    <a:pt x="67344" y="74830"/>
                    <a:pt x="67411" y="74864"/>
                    <a:pt x="67477" y="74864"/>
                  </a:cubicBezTo>
                  <a:lnTo>
                    <a:pt x="67511" y="74864"/>
                  </a:lnTo>
                  <a:lnTo>
                    <a:pt x="69282" y="74295"/>
                  </a:lnTo>
                  <a:lnTo>
                    <a:pt x="73025" y="73025"/>
                  </a:lnTo>
                  <a:cubicBezTo>
                    <a:pt x="73159" y="72992"/>
                    <a:pt x="73192" y="72892"/>
                    <a:pt x="73159" y="72825"/>
                  </a:cubicBezTo>
                  <a:cubicBezTo>
                    <a:pt x="73134" y="72723"/>
                    <a:pt x="73069" y="72679"/>
                    <a:pt x="73010" y="72679"/>
                  </a:cubicBezTo>
                  <a:cubicBezTo>
                    <a:pt x="72992" y="72679"/>
                    <a:pt x="72974" y="72683"/>
                    <a:pt x="72959" y="72691"/>
                  </a:cubicBezTo>
                  <a:lnTo>
                    <a:pt x="71689" y="73126"/>
                  </a:lnTo>
                  <a:lnTo>
                    <a:pt x="70652" y="69516"/>
                  </a:lnTo>
                  <a:cubicBezTo>
                    <a:pt x="70786" y="69449"/>
                    <a:pt x="71120" y="69215"/>
                    <a:pt x="71922" y="69215"/>
                  </a:cubicBezTo>
                  <a:lnTo>
                    <a:pt x="80812" y="69215"/>
                  </a:lnTo>
                  <a:lnTo>
                    <a:pt x="80278" y="74128"/>
                  </a:lnTo>
                  <a:cubicBezTo>
                    <a:pt x="80278" y="74195"/>
                    <a:pt x="80345" y="74295"/>
                    <a:pt x="80445" y="74295"/>
                  </a:cubicBezTo>
                  <a:cubicBezTo>
                    <a:pt x="80512" y="74295"/>
                    <a:pt x="80612" y="74195"/>
                    <a:pt x="80612" y="74128"/>
                  </a:cubicBezTo>
                  <a:lnTo>
                    <a:pt x="81782" y="63266"/>
                  </a:lnTo>
                  <a:lnTo>
                    <a:pt x="82951" y="60125"/>
                  </a:lnTo>
                  <a:lnTo>
                    <a:pt x="90003" y="62164"/>
                  </a:lnTo>
                  <a:lnTo>
                    <a:pt x="90037" y="62164"/>
                  </a:lnTo>
                  <a:cubicBezTo>
                    <a:pt x="90137" y="62164"/>
                    <a:pt x="90170" y="62130"/>
                    <a:pt x="90204" y="62030"/>
                  </a:cubicBezTo>
                  <a:lnTo>
                    <a:pt x="91140" y="59657"/>
                  </a:lnTo>
                  <a:lnTo>
                    <a:pt x="101667" y="62966"/>
                  </a:lnTo>
                  <a:lnTo>
                    <a:pt x="98225" y="73727"/>
                  </a:lnTo>
                  <a:cubicBezTo>
                    <a:pt x="98225" y="73827"/>
                    <a:pt x="98258" y="73894"/>
                    <a:pt x="98359" y="73961"/>
                  </a:cubicBezTo>
                  <a:lnTo>
                    <a:pt x="98392" y="73961"/>
                  </a:lnTo>
                  <a:cubicBezTo>
                    <a:pt x="98492" y="73961"/>
                    <a:pt x="98526" y="73894"/>
                    <a:pt x="98559" y="73827"/>
                  </a:cubicBezTo>
                  <a:lnTo>
                    <a:pt x="99161" y="71889"/>
                  </a:lnTo>
                  <a:lnTo>
                    <a:pt x="104842" y="73293"/>
                  </a:lnTo>
                  <a:lnTo>
                    <a:pt x="104207" y="76067"/>
                  </a:lnTo>
                  <a:lnTo>
                    <a:pt x="100832" y="76067"/>
                  </a:lnTo>
                  <a:cubicBezTo>
                    <a:pt x="100731" y="76067"/>
                    <a:pt x="100665" y="76167"/>
                    <a:pt x="100665" y="76234"/>
                  </a:cubicBezTo>
                  <a:cubicBezTo>
                    <a:pt x="100665" y="76334"/>
                    <a:pt x="100731" y="76401"/>
                    <a:pt x="100832" y="76401"/>
                  </a:cubicBezTo>
                  <a:lnTo>
                    <a:pt x="112028" y="76401"/>
                  </a:lnTo>
                  <a:lnTo>
                    <a:pt x="108886" y="83586"/>
                  </a:lnTo>
                  <a:cubicBezTo>
                    <a:pt x="108853" y="83687"/>
                    <a:pt x="108886" y="83754"/>
                    <a:pt x="108953" y="83787"/>
                  </a:cubicBezTo>
                  <a:lnTo>
                    <a:pt x="109053" y="83787"/>
                  </a:lnTo>
                  <a:cubicBezTo>
                    <a:pt x="109120" y="83787"/>
                    <a:pt x="109187" y="83787"/>
                    <a:pt x="109220" y="83720"/>
                  </a:cubicBezTo>
                  <a:lnTo>
                    <a:pt x="112429" y="76401"/>
                  </a:lnTo>
                  <a:lnTo>
                    <a:pt x="119481" y="76401"/>
                  </a:lnTo>
                  <a:lnTo>
                    <a:pt x="116807" y="80579"/>
                  </a:lnTo>
                  <a:cubicBezTo>
                    <a:pt x="116774" y="80679"/>
                    <a:pt x="116774" y="80779"/>
                    <a:pt x="116874" y="80846"/>
                  </a:cubicBezTo>
                  <a:cubicBezTo>
                    <a:pt x="116874" y="80879"/>
                    <a:pt x="116907" y="80879"/>
                    <a:pt x="116941" y="80879"/>
                  </a:cubicBezTo>
                  <a:cubicBezTo>
                    <a:pt x="116974" y="80879"/>
                    <a:pt x="117041" y="80846"/>
                    <a:pt x="117074" y="80812"/>
                  </a:cubicBezTo>
                  <a:lnTo>
                    <a:pt x="119815" y="76468"/>
                  </a:lnTo>
                  <a:lnTo>
                    <a:pt x="128237" y="76468"/>
                  </a:lnTo>
                  <a:lnTo>
                    <a:pt x="127000" y="80010"/>
                  </a:lnTo>
                  <a:lnTo>
                    <a:pt x="124460" y="79743"/>
                  </a:lnTo>
                  <a:lnTo>
                    <a:pt x="124594" y="77838"/>
                  </a:lnTo>
                  <a:cubicBezTo>
                    <a:pt x="124594" y="77738"/>
                    <a:pt x="124494" y="77671"/>
                    <a:pt x="124427" y="77671"/>
                  </a:cubicBezTo>
                  <a:cubicBezTo>
                    <a:pt x="124327" y="77671"/>
                    <a:pt x="124260" y="77738"/>
                    <a:pt x="124260" y="77838"/>
                  </a:cubicBezTo>
                  <a:lnTo>
                    <a:pt x="124126" y="79710"/>
                  </a:lnTo>
                  <a:lnTo>
                    <a:pt x="120149" y="79309"/>
                  </a:lnTo>
                  <a:cubicBezTo>
                    <a:pt x="120116" y="79309"/>
                    <a:pt x="120082" y="79309"/>
                    <a:pt x="120049" y="79342"/>
                  </a:cubicBezTo>
                  <a:cubicBezTo>
                    <a:pt x="120049" y="79375"/>
                    <a:pt x="119982" y="79409"/>
                    <a:pt x="119982" y="79476"/>
                  </a:cubicBezTo>
                  <a:lnTo>
                    <a:pt x="119247" y="89535"/>
                  </a:lnTo>
                  <a:lnTo>
                    <a:pt x="119581" y="89502"/>
                  </a:lnTo>
                  <a:lnTo>
                    <a:pt x="120316" y="79643"/>
                  </a:lnTo>
                  <a:lnTo>
                    <a:pt x="124160" y="80010"/>
                  </a:lnTo>
                  <a:lnTo>
                    <a:pt x="123558" y="89001"/>
                  </a:lnTo>
                  <a:lnTo>
                    <a:pt x="123892" y="88934"/>
                  </a:lnTo>
                  <a:lnTo>
                    <a:pt x="124494" y="80044"/>
                  </a:lnTo>
                  <a:lnTo>
                    <a:pt x="133651" y="80946"/>
                  </a:lnTo>
                  <a:lnTo>
                    <a:pt x="133484" y="87797"/>
                  </a:lnTo>
                  <a:lnTo>
                    <a:pt x="133484" y="87797"/>
                  </a:lnTo>
                  <a:lnTo>
                    <a:pt x="133818" y="87764"/>
                  </a:lnTo>
                  <a:lnTo>
                    <a:pt x="133985" y="81013"/>
                  </a:lnTo>
                  <a:lnTo>
                    <a:pt x="141539" y="82717"/>
                  </a:lnTo>
                  <a:lnTo>
                    <a:pt x="141539" y="82383"/>
                  </a:lnTo>
                  <a:lnTo>
                    <a:pt x="134019" y="80712"/>
                  </a:lnTo>
                  <a:lnTo>
                    <a:pt x="135824" y="76434"/>
                  </a:lnTo>
                  <a:lnTo>
                    <a:pt x="141505" y="78105"/>
                  </a:lnTo>
                  <a:lnTo>
                    <a:pt x="141505" y="77771"/>
                  </a:lnTo>
                  <a:lnTo>
                    <a:pt x="135957" y="76167"/>
                  </a:lnTo>
                  <a:lnTo>
                    <a:pt x="136124" y="75732"/>
                  </a:lnTo>
                  <a:lnTo>
                    <a:pt x="137261" y="73059"/>
                  </a:lnTo>
                  <a:lnTo>
                    <a:pt x="137929" y="71254"/>
                  </a:lnTo>
                  <a:lnTo>
                    <a:pt x="141472" y="72223"/>
                  </a:lnTo>
                  <a:lnTo>
                    <a:pt x="141472" y="71889"/>
                  </a:lnTo>
                  <a:lnTo>
                    <a:pt x="138029" y="70987"/>
                  </a:lnTo>
                  <a:lnTo>
                    <a:pt x="138163" y="70686"/>
                  </a:lnTo>
                  <a:lnTo>
                    <a:pt x="138163" y="70652"/>
                  </a:lnTo>
                  <a:lnTo>
                    <a:pt x="138999" y="60325"/>
                  </a:lnTo>
                  <a:lnTo>
                    <a:pt x="139409" y="58188"/>
                  </a:lnTo>
                  <a:lnTo>
                    <a:pt x="139409" y="58188"/>
                  </a:lnTo>
                  <a:cubicBezTo>
                    <a:pt x="139434" y="58221"/>
                    <a:pt x="139467" y="58254"/>
                    <a:pt x="139500" y="58287"/>
                  </a:cubicBezTo>
                  <a:lnTo>
                    <a:pt x="141305" y="58621"/>
                  </a:lnTo>
                  <a:lnTo>
                    <a:pt x="141305" y="58287"/>
                  </a:lnTo>
                  <a:lnTo>
                    <a:pt x="139533" y="57952"/>
                  </a:lnTo>
                  <a:cubicBezTo>
                    <a:pt x="139521" y="57947"/>
                    <a:pt x="139509" y="57944"/>
                    <a:pt x="139495" y="57944"/>
                  </a:cubicBezTo>
                  <a:cubicBezTo>
                    <a:pt x="139482" y="57944"/>
                    <a:pt x="139468" y="57947"/>
                    <a:pt x="139455" y="57952"/>
                  </a:cubicBezTo>
                  <a:lnTo>
                    <a:pt x="139455" y="57952"/>
                  </a:lnTo>
                  <a:lnTo>
                    <a:pt x="139409" y="58188"/>
                  </a:lnTo>
                  <a:lnTo>
                    <a:pt x="139409" y="58188"/>
                  </a:lnTo>
                  <a:cubicBezTo>
                    <a:pt x="139384" y="58154"/>
                    <a:pt x="139366" y="58120"/>
                    <a:pt x="139366" y="58086"/>
                  </a:cubicBezTo>
                  <a:cubicBezTo>
                    <a:pt x="139366" y="58022"/>
                    <a:pt x="139408" y="57971"/>
                    <a:pt x="139455" y="57952"/>
                  </a:cubicBezTo>
                  <a:lnTo>
                    <a:pt x="139455" y="57952"/>
                  </a:lnTo>
                  <a:lnTo>
                    <a:pt x="139834" y="55981"/>
                  </a:lnTo>
                  <a:lnTo>
                    <a:pt x="140870" y="53240"/>
                  </a:lnTo>
                  <a:lnTo>
                    <a:pt x="140703" y="50332"/>
                  </a:lnTo>
                  <a:lnTo>
                    <a:pt x="140703" y="50332"/>
                  </a:lnTo>
                  <a:lnTo>
                    <a:pt x="141438" y="50667"/>
                  </a:lnTo>
                  <a:lnTo>
                    <a:pt x="141438" y="50299"/>
                  </a:lnTo>
                  <a:lnTo>
                    <a:pt x="140670" y="49965"/>
                  </a:lnTo>
                  <a:lnTo>
                    <a:pt x="140035" y="39136"/>
                  </a:lnTo>
                  <a:lnTo>
                    <a:pt x="139801" y="34725"/>
                  </a:lnTo>
                  <a:cubicBezTo>
                    <a:pt x="139801" y="34625"/>
                    <a:pt x="139700" y="34558"/>
                    <a:pt x="139634" y="34558"/>
                  </a:cubicBezTo>
                  <a:cubicBezTo>
                    <a:pt x="139533" y="34558"/>
                    <a:pt x="139466" y="34625"/>
                    <a:pt x="139466" y="34725"/>
                  </a:cubicBezTo>
                  <a:lnTo>
                    <a:pt x="139700" y="39136"/>
                  </a:lnTo>
                  <a:lnTo>
                    <a:pt x="139834" y="41743"/>
                  </a:lnTo>
                  <a:lnTo>
                    <a:pt x="139769" y="41743"/>
                  </a:lnTo>
                  <a:lnTo>
                    <a:pt x="140168" y="49430"/>
                  </a:lnTo>
                  <a:lnTo>
                    <a:pt x="140168" y="49430"/>
                  </a:lnTo>
                  <a:lnTo>
                    <a:pt x="129072" y="44450"/>
                  </a:lnTo>
                  <a:lnTo>
                    <a:pt x="128337" y="43982"/>
                  </a:lnTo>
                  <a:lnTo>
                    <a:pt x="128601" y="41743"/>
                  </a:lnTo>
                  <a:lnTo>
                    <a:pt x="128571" y="41743"/>
                  </a:lnTo>
                  <a:cubicBezTo>
                    <a:pt x="128471" y="41743"/>
                    <a:pt x="128404" y="41810"/>
                    <a:pt x="128404" y="41910"/>
                  </a:cubicBezTo>
                  <a:lnTo>
                    <a:pt x="128137" y="44150"/>
                  </a:lnTo>
                  <a:lnTo>
                    <a:pt x="125062" y="42144"/>
                  </a:lnTo>
                  <a:lnTo>
                    <a:pt x="126466" y="40406"/>
                  </a:lnTo>
                  <a:lnTo>
                    <a:pt x="128504" y="40640"/>
                  </a:lnTo>
                  <a:cubicBezTo>
                    <a:pt x="128522" y="40646"/>
                    <a:pt x="128539" y="40649"/>
                    <a:pt x="128554" y="40649"/>
                  </a:cubicBezTo>
                  <a:cubicBezTo>
                    <a:pt x="128626" y="40649"/>
                    <a:pt x="128671" y="40589"/>
                    <a:pt x="128671" y="40507"/>
                  </a:cubicBezTo>
                  <a:lnTo>
                    <a:pt x="129173" y="36931"/>
                  </a:lnTo>
                  <a:cubicBezTo>
                    <a:pt x="129240" y="36797"/>
                    <a:pt x="129139" y="36730"/>
                    <a:pt x="129072" y="36730"/>
                  </a:cubicBezTo>
                  <a:cubicBezTo>
                    <a:pt x="129041" y="36715"/>
                    <a:pt x="129012" y="36708"/>
                    <a:pt x="128986" y="36708"/>
                  </a:cubicBezTo>
                  <a:cubicBezTo>
                    <a:pt x="128898" y="36708"/>
                    <a:pt x="128839" y="36779"/>
                    <a:pt x="128839" y="36830"/>
                  </a:cubicBezTo>
                  <a:lnTo>
                    <a:pt x="128337" y="40273"/>
                  </a:lnTo>
                  <a:lnTo>
                    <a:pt x="126399" y="40072"/>
                  </a:lnTo>
                  <a:cubicBezTo>
                    <a:pt x="126368" y="40051"/>
                    <a:pt x="126343" y="40044"/>
                    <a:pt x="126323" y="40044"/>
                  </a:cubicBezTo>
                  <a:cubicBezTo>
                    <a:pt x="126278" y="40044"/>
                    <a:pt x="126255" y="40083"/>
                    <a:pt x="126232" y="40106"/>
                  </a:cubicBezTo>
                  <a:lnTo>
                    <a:pt x="124728" y="41977"/>
                  </a:lnTo>
                  <a:lnTo>
                    <a:pt x="120249" y="39103"/>
                  </a:lnTo>
                  <a:lnTo>
                    <a:pt x="118378" y="34157"/>
                  </a:lnTo>
                  <a:lnTo>
                    <a:pt x="120550" y="33555"/>
                  </a:lnTo>
                  <a:lnTo>
                    <a:pt x="123658" y="38267"/>
                  </a:lnTo>
                  <a:cubicBezTo>
                    <a:pt x="123658" y="38301"/>
                    <a:pt x="123759" y="38334"/>
                    <a:pt x="123792" y="38334"/>
                  </a:cubicBezTo>
                  <a:cubicBezTo>
                    <a:pt x="123825" y="38334"/>
                    <a:pt x="123825" y="38301"/>
                    <a:pt x="123892" y="38301"/>
                  </a:cubicBezTo>
                  <a:cubicBezTo>
                    <a:pt x="123959" y="38234"/>
                    <a:pt x="123959" y="38134"/>
                    <a:pt x="123926" y="38067"/>
                  </a:cubicBezTo>
                  <a:lnTo>
                    <a:pt x="120817" y="33421"/>
                  </a:lnTo>
                  <a:lnTo>
                    <a:pt x="125296" y="32085"/>
                  </a:lnTo>
                  <a:lnTo>
                    <a:pt x="130977" y="36463"/>
                  </a:lnTo>
                  <a:cubicBezTo>
                    <a:pt x="131019" y="36477"/>
                    <a:pt x="131061" y="36485"/>
                    <a:pt x="131100" y="36485"/>
                  </a:cubicBezTo>
                  <a:cubicBezTo>
                    <a:pt x="131155" y="36485"/>
                    <a:pt x="131206" y="36468"/>
                    <a:pt x="131245" y="36429"/>
                  </a:cubicBezTo>
                  <a:cubicBezTo>
                    <a:pt x="131278" y="36362"/>
                    <a:pt x="131278" y="36229"/>
                    <a:pt x="131178" y="36195"/>
                  </a:cubicBezTo>
                  <a:lnTo>
                    <a:pt x="129808" y="35126"/>
                  </a:lnTo>
                  <a:lnTo>
                    <a:pt x="130777" y="27205"/>
                  </a:lnTo>
                  <a:lnTo>
                    <a:pt x="136459" y="29377"/>
                  </a:lnTo>
                  <a:lnTo>
                    <a:pt x="134152" y="35560"/>
                  </a:lnTo>
                  <a:cubicBezTo>
                    <a:pt x="134119" y="35627"/>
                    <a:pt x="134152" y="35727"/>
                    <a:pt x="134253" y="35761"/>
                  </a:cubicBezTo>
                  <a:lnTo>
                    <a:pt x="134286" y="35761"/>
                  </a:lnTo>
                  <a:cubicBezTo>
                    <a:pt x="134353" y="35761"/>
                    <a:pt x="134420" y="35727"/>
                    <a:pt x="134453" y="35627"/>
                  </a:cubicBezTo>
                  <a:lnTo>
                    <a:pt x="135456" y="32954"/>
                  </a:lnTo>
                  <a:lnTo>
                    <a:pt x="135489" y="32954"/>
                  </a:lnTo>
                  <a:lnTo>
                    <a:pt x="139333" y="32720"/>
                  </a:lnTo>
                  <a:cubicBezTo>
                    <a:pt x="139433" y="32720"/>
                    <a:pt x="139500" y="32619"/>
                    <a:pt x="139500" y="32552"/>
                  </a:cubicBezTo>
                  <a:cubicBezTo>
                    <a:pt x="139500" y="32452"/>
                    <a:pt x="139433" y="32385"/>
                    <a:pt x="139333" y="32385"/>
                  </a:cubicBezTo>
                  <a:lnTo>
                    <a:pt x="135623" y="32619"/>
                  </a:lnTo>
                  <a:lnTo>
                    <a:pt x="136325" y="30748"/>
                  </a:lnTo>
                  <a:lnTo>
                    <a:pt x="139333" y="31750"/>
                  </a:lnTo>
                  <a:lnTo>
                    <a:pt x="139366" y="31750"/>
                  </a:lnTo>
                  <a:cubicBezTo>
                    <a:pt x="139466" y="31750"/>
                    <a:pt x="139500" y="31717"/>
                    <a:pt x="139533" y="31617"/>
                  </a:cubicBezTo>
                  <a:cubicBezTo>
                    <a:pt x="139533" y="31550"/>
                    <a:pt x="139500" y="31450"/>
                    <a:pt x="139433" y="31416"/>
                  </a:cubicBezTo>
                  <a:lnTo>
                    <a:pt x="136459" y="30414"/>
                  </a:lnTo>
                  <a:lnTo>
                    <a:pt x="136826" y="29444"/>
                  </a:lnTo>
                  <a:lnTo>
                    <a:pt x="139333" y="30414"/>
                  </a:lnTo>
                  <a:lnTo>
                    <a:pt x="139366" y="30414"/>
                  </a:lnTo>
                  <a:cubicBezTo>
                    <a:pt x="139466" y="30414"/>
                    <a:pt x="139500" y="30380"/>
                    <a:pt x="139533" y="30280"/>
                  </a:cubicBezTo>
                  <a:cubicBezTo>
                    <a:pt x="139600" y="30213"/>
                    <a:pt x="139533" y="30113"/>
                    <a:pt x="139466" y="30079"/>
                  </a:cubicBezTo>
                  <a:lnTo>
                    <a:pt x="130911" y="26771"/>
                  </a:lnTo>
                  <a:lnTo>
                    <a:pt x="131813" y="19284"/>
                  </a:lnTo>
                  <a:lnTo>
                    <a:pt x="139333" y="24197"/>
                  </a:lnTo>
                  <a:cubicBezTo>
                    <a:pt x="139333" y="24225"/>
                    <a:pt x="139356" y="24230"/>
                    <a:pt x="139404" y="24231"/>
                  </a:cubicBezTo>
                  <a:lnTo>
                    <a:pt x="139404" y="24231"/>
                  </a:lnTo>
                  <a:lnTo>
                    <a:pt x="139571" y="23964"/>
                  </a:lnTo>
                  <a:lnTo>
                    <a:pt x="139571" y="23964"/>
                  </a:lnTo>
                  <a:cubicBezTo>
                    <a:pt x="139591" y="24017"/>
                    <a:pt x="139576" y="24088"/>
                    <a:pt x="139533" y="24130"/>
                  </a:cubicBezTo>
                  <a:cubicBezTo>
                    <a:pt x="139500" y="24197"/>
                    <a:pt x="139466" y="24231"/>
                    <a:pt x="139433" y="24231"/>
                  </a:cubicBezTo>
                  <a:cubicBezTo>
                    <a:pt x="139422" y="24231"/>
                    <a:pt x="139413" y="24231"/>
                    <a:pt x="139404" y="24231"/>
                  </a:cubicBezTo>
                  <a:lnTo>
                    <a:pt x="139404" y="24231"/>
                  </a:lnTo>
                  <a:lnTo>
                    <a:pt x="139132" y="24665"/>
                  </a:lnTo>
                  <a:cubicBezTo>
                    <a:pt x="139099" y="24699"/>
                    <a:pt x="139099" y="24832"/>
                    <a:pt x="139166" y="24866"/>
                  </a:cubicBezTo>
                  <a:cubicBezTo>
                    <a:pt x="139199" y="24866"/>
                    <a:pt x="139199" y="24899"/>
                    <a:pt x="139266" y="24899"/>
                  </a:cubicBezTo>
                  <a:cubicBezTo>
                    <a:pt x="139299" y="24899"/>
                    <a:pt x="139366" y="24866"/>
                    <a:pt x="139366" y="24832"/>
                  </a:cubicBezTo>
                  <a:lnTo>
                    <a:pt x="141305" y="21824"/>
                  </a:lnTo>
                  <a:lnTo>
                    <a:pt x="141305" y="21189"/>
                  </a:lnTo>
                  <a:lnTo>
                    <a:pt x="139571" y="23964"/>
                  </a:lnTo>
                  <a:lnTo>
                    <a:pt x="139571" y="23964"/>
                  </a:lnTo>
                  <a:cubicBezTo>
                    <a:pt x="139559" y="23933"/>
                    <a:pt x="139536" y="23908"/>
                    <a:pt x="139500" y="23896"/>
                  </a:cubicBezTo>
                  <a:lnTo>
                    <a:pt x="132114" y="19084"/>
                  </a:lnTo>
                  <a:lnTo>
                    <a:pt x="139433" y="17747"/>
                  </a:lnTo>
                  <a:cubicBezTo>
                    <a:pt x="139500" y="17714"/>
                    <a:pt x="139533" y="17613"/>
                    <a:pt x="139533" y="17546"/>
                  </a:cubicBezTo>
                  <a:cubicBezTo>
                    <a:pt x="139500" y="17446"/>
                    <a:pt x="139433" y="17413"/>
                    <a:pt x="139333" y="17413"/>
                  </a:cubicBezTo>
                  <a:lnTo>
                    <a:pt x="132314" y="18716"/>
                  </a:lnTo>
                  <a:lnTo>
                    <a:pt x="139634" y="13436"/>
                  </a:lnTo>
                  <a:lnTo>
                    <a:pt x="141371" y="12065"/>
                  </a:lnTo>
                  <a:lnTo>
                    <a:pt x="141371" y="11664"/>
                  </a:lnTo>
                  <a:lnTo>
                    <a:pt x="139533" y="13068"/>
                  </a:lnTo>
                  <a:lnTo>
                    <a:pt x="134086" y="7420"/>
                  </a:lnTo>
                  <a:cubicBezTo>
                    <a:pt x="134036" y="7386"/>
                    <a:pt x="133994" y="7370"/>
                    <a:pt x="133952" y="7370"/>
                  </a:cubicBezTo>
                  <a:cubicBezTo>
                    <a:pt x="133910" y="7370"/>
                    <a:pt x="133868" y="7386"/>
                    <a:pt x="133818" y="7420"/>
                  </a:cubicBezTo>
                  <a:cubicBezTo>
                    <a:pt x="133751" y="7520"/>
                    <a:pt x="133751" y="7587"/>
                    <a:pt x="133818" y="7687"/>
                  </a:cubicBezTo>
                  <a:lnTo>
                    <a:pt x="139266" y="13335"/>
                  </a:lnTo>
                  <a:lnTo>
                    <a:pt x="131813" y="18683"/>
                  </a:lnTo>
                  <a:lnTo>
                    <a:pt x="132147" y="15775"/>
                  </a:lnTo>
                  <a:lnTo>
                    <a:pt x="134119" y="3576"/>
                  </a:lnTo>
                  <a:lnTo>
                    <a:pt x="139767" y="669"/>
                  </a:lnTo>
                  <a:lnTo>
                    <a:pt x="140636" y="0"/>
                  </a:lnTo>
                  <a:close/>
                  <a:moveTo>
                    <a:pt x="84556" y="84155"/>
                  </a:moveTo>
                  <a:lnTo>
                    <a:pt x="91708" y="84522"/>
                  </a:lnTo>
                  <a:lnTo>
                    <a:pt x="91841" y="89736"/>
                  </a:lnTo>
                  <a:lnTo>
                    <a:pt x="84756" y="89435"/>
                  </a:lnTo>
                  <a:lnTo>
                    <a:pt x="84556" y="84155"/>
                  </a:lnTo>
                  <a:close/>
                  <a:moveTo>
                    <a:pt x="11247" y="83912"/>
                  </a:moveTo>
                  <a:cubicBezTo>
                    <a:pt x="11205" y="83912"/>
                    <a:pt x="11163" y="83937"/>
                    <a:pt x="11130" y="83987"/>
                  </a:cubicBezTo>
                  <a:cubicBezTo>
                    <a:pt x="11029" y="84054"/>
                    <a:pt x="11029" y="84121"/>
                    <a:pt x="11130" y="84221"/>
                  </a:cubicBezTo>
                  <a:lnTo>
                    <a:pt x="16210" y="89702"/>
                  </a:lnTo>
                  <a:lnTo>
                    <a:pt x="16276" y="89870"/>
                  </a:lnTo>
                  <a:lnTo>
                    <a:pt x="16611" y="89836"/>
                  </a:lnTo>
                  <a:lnTo>
                    <a:pt x="16510" y="89569"/>
                  </a:lnTo>
                  <a:cubicBezTo>
                    <a:pt x="16544" y="89535"/>
                    <a:pt x="16510" y="89535"/>
                    <a:pt x="16510" y="89502"/>
                  </a:cubicBezTo>
                  <a:lnTo>
                    <a:pt x="11364" y="83987"/>
                  </a:lnTo>
                  <a:cubicBezTo>
                    <a:pt x="11330" y="83937"/>
                    <a:pt x="11288" y="83912"/>
                    <a:pt x="11247" y="83912"/>
                  </a:cubicBezTo>
                  <a:close/>
                  <a:moveTo>
                    <a:pt x="92042" y="84556"/>
                  </a:moveTo>
                  <a:lnTo>
                    <a:pt x="96387" y="84823"/>
                  </a:lnTo>
                  <a:lnTo>
                    <a:pt x="95150" y="89870"/>
                  </a:lnTo>
                  <a:lnTo>
                    <a:pt x="92176" y="89736"/>
                  </a:lnTo>
                  <a:lnTo>
                    <a:pt x="92042" y="84556"/>
                  </a:lnTo>
                  <a:close/>
                  <a:moveTo>
                    <a:pt x="88566" y="91273"/>
                  </a:moveTo>
                  <a:cubicBezTo>
                    <a:pt x="88499" y="91273"/>
                    <a:pt x="88399" y="91340"/>
                    <a:pt x="88366" y="91440"/>
                  </a:cubicBezTo>
                  <a:lnTo>
                    <a:pt x="88299" y="92075"/>
                  </a:lnTo>
                  <a:lnTo>
                    <a:pt x="88633" y="92109"/>
                  </a:lnTo>
                  <a:lnTo>
                    <a:pt x="88700" y="91507"/>
                  </a:lnTo>
                  <a:cubicBezTo>
                    <a:pt x="88733" y="91407"/>
                    <a:pt x="88666" y="91340"/>
                    <a:pt x="88566" y="91273"/>
                  </a:cubicBezTo>
                  <a:close/>
                  <a:moveTo>
                    <a:pt x="86051" y="65715"/>
                  </a:moveTo>
                  <a:cubicBezTo>
                    <a:pt x="86026" y="65715"/>
                    <a:pt x="86009" y="65723"/>
                    <a:pt x="85993" y="65740"/>
                  </a:cubicBezTo>
                  <a:cubicBezTo>
                    <a:pt x="85959" y="65806"/>
                    <a:pt x="85892" y="65840"/>
                    <a:pt x="85892" y="65873"/>
                  </a:cubicBezTo>
                  <a:lnTo>
                    <a:pt x="84188" y="83754"/>
                  </a:lnTo>
                  <a:lnTo>
                    <a:pt x="73025" y="83185"/>
                  </a:lnTo>
                  <a:lnTo>
                    <a:pt x="72959" y="83185"/>
                  </a:lnTo>
                  <a:lnTo>
                    <a:pt x="69951" y="84622"/>
                  </a:lnTo>
                  <a:lnTo>
                    <a:pt x="68346" y="78206"/>
                  </a:lnTo>
                  <a:cubicBezTo>
                    <a:pt x="68318" y="78148"/>
                    <a:pt x="68264" y="78065"/>
                    <a:pt x="68185" y="78065"/>
                  </a:cubicBezTo>
                  <a:cubicBezTo>
                    <a:pt x="68173" y="78065"/>
                    <a:pt x="68160" y="78067"/>
                    <a:pt x="68146" y="78072"/>
                  </a:cubicBezTo>
                  <a:cubicBezTo>
                    <a:pt x="68079" y="78139"/>
                    <a:pt x="67979" y="78206"/>
                    <a:pt x="68012" y="78272"/>
                  </a:cubicBezTo>
                  <a:lnTo>
                    <a:pt x="69616" y="84823"/>
                  </a:lnTo>
                  <a:lnTo>
                    <a:pt x="65439" y="86862"/>
                  </a:lnTo>
                  <a:cubicBezTo>
                    <a:pt x="65405" y="86895"/>
                    <a:pt x="65339" y="86995"/>
                    <a:pt x="65339" y="87062"/>
                  </a:cubicBezTo>
                  <a:cubicBezTo>
                    <a:pt x="65372" y="87129"/>
                    <a:pt x="65439" y="87196"/>
                    <a:pt x="65506" y="87196"/>
                  </a:cubicBezTo>
                  <a:lnTo>
                    <a:pt x="69416" y="87330"/>
                  </a:lnTo>
                  <a:lnTo>
                    <a:pt x="69082" y="89268"/>
                  </a:lnTo>
                  <a:lnTo>
                    <a:pt x="65238" y="89435"/>
                  </a:lnTo>
                  <a:lnTo>
                    <a:pt x="67444" y="89702"/>
                  </a:lnTo>
                  <a:lnTo>
                    <a:pt x="68981" y="89636"/>
                  </a:lnTo>
                  <a:lnTo>
                    <a:pt x="68948" y="89903"/>
                  </a:lnTo>
                  <a:lnTo>
                    <a:pt x="69282" y="89936"/>
                  </a:lnTo>
                  <a:lnTo>
                    <a:pt x="69316" y="89669"/>
                  </a:lnTo>
                  <a:lnTo>
                    <a:pt x="74462" y="89435"/>
                  </a:lnTo>
                  <a:lnTo>
                    <a:pt x="78607" y="89602"/>
                  </a:lnTo>
                  <a:lnTo>
                    <a:pt x="78607" y="91006"/>
                  </a:lnTo>
                  <a:lnTo>
                    <a:pt x="78874" y="90972"/>
                  </a:lnTo>
                  <a:lnTo>
                    <a:pt x="78874" y="89569"/>
                  </a:lnTo>
                  <a:lnTo>
                    <a:pt x="80946" y="89636"/>
                  </a:lnTo>
                  <a:lnTo>
                    <a:pt x="80946" y="91240"/>
                  </a:lnTo>
                  <a:lnTo>
                    <a:pt x="81280" y="91273"/>
                  </a:lnTo>
                  <a:lnTo>
                    <a:pt x="81280" y="89702"/>
                  </a:lnTo>
                  <a:lnTo>
                    <a:pt x="84355" y="89836"/>
                  </a:lnTo>
                  <a:lnTo>
                    <a:pt x="84455" y="91674"/>
                  </a:lnTo>
                  <a:lnTo>
                    <a:pt x="84790" y="91708"/>
                  </a:lnTo>
                  <a:lnTo>
                    <a:pt x="84689" y="89836"/>
                  </a:lnTo>
                  <a:lnTo>
                    <a:pt x="95016" y="90204"/>
                  </a:lnTo>
                  <a:lnTo>
                    <a:pt x="94582" y="92109"/>
                  </a:lnTo>
                  <a:lnTo>
                    <a:pt x="94983" y="92075"/>
                  </a:lnTo>
                  <a:lnTo>
                    <a:pt x="95384" y="90204"/>
                  </a:lnTo>
                  <a:lnTo>
                    <a:pt x="101667" y="90438"/>
                  </a:lnTo>
                  <a:lnTo>
                    <a:pt x="101500" y="91340"/>
                  </a:lnTo>
                  <a:lnTo>
                    <a:pt x="101567" y="91340"/>
                  </a:lnTo>
                  <a:lnTo>
                    <a:pt x="101868" y="91273"/>
                  </a:lnTo>
                  <a:lnTo>
                    <a:pt x="102035" y="90505"/>
                  </a:lnTo>
                  <a:lnTo>
                    <a:pt x="107015" y="90672"/>
                  </a:lnTo>
                  <a:lnTo>
                    <a:pt x="108552" y="90505"/>
                  </a:lnTo>
                  <a:lnTo>
                    <a:pt x="109120" y="90371"/>
                  </a:lnTo>
                  <a:lnTo>
                    <a:pt x="102001" y="90104"/>
                  </a:lnTo>
                  <a:lnTo>
                    <a:pt x="101233" y="86427"/>
                  </a:lnTo>
                  <a:cubicBezTo>
                    <a:pt x="101199" y="86360"/>
                    <a:pt x="101099" y="86294"/>
                    <a:pt x="101032" y="86294"/>
                  </a:cubicBezTo>
                  <a:cubicBezTo>
                    <a:pt x="100932" y="86360"/>
                    <a:pt x="100899" y="86427"/>
                    <a:pt x="100899" y="86527"/>
                  </a:cubicBezTo>
                  <a:lnTo>
                    <a:pt x="101600" y="90104"/>
                  </a:lnTo>
                  <a:lnTo>
                    <a:pt x="95417" y="89870"/>
                  </a:lnTo>
                  <a:lnTo>
                    <a:pt x="96687" y="84756"/>
                  </a:lnTo>
                  <a:lnTo>
                    <a:pt x="101500" y="85024"/>
                  </a:lnTo>
                  <a:cubicBezTo>
                    <a:pt x="101567" y="85024"/>
                    <a:pt x="101667" y="84923"/>
                    <a:pt x="101667" y="84856"/>
                  </a:cubicBezTo>
                  <a:cubicBezTo>
                    <a:pt x="101667" y="84756"/>
                    <a:pt x="101567" y="84689"/>
                    <a:pt x="101500" y="84689"/>
                  </a:cubicBezTo>
                  <a:lnTo>
                    <a:pt x="96721" y="84422"/>
                  </a:lnTo>
                  <a:lnTo>
                    <a:pt x="97991" y="79409"/>
                  </a:lnTo>
                  <a:cubicBezTo>
                    <a:pt x="98024" y="79342"/>
                    <a:pt x="97924" y="79242"/>
                    <a:pt x="97857" y="79208"/>
                  </a:cubicBezTo>
                  <a:cubicBezTo>
                    <a:pt x="97839" y="79202"/>
                    <a:pt x="97823" y="79200"/>
                    <a:pt x="97807" y="79200"/>
                  </a:cubicBezTo>
                  <a:cubicBezTo>
                    <a:pt x="97734" y="79200"/>
                    <a:pt x="97684" y="79259"/>
                    <a:pt x="97657" y="79342"/>
                  </a:cubicBezTo>
                  <a:lnTo>
                    <a:pt x="96387" y="84422"/>
                  </a:lnTo>
                  <a:lnTo>
                    <a:pt x="91975" y="84188"/>
                  </a:lnTo>
                  <a:lnTo>
                    <a:pt x="91708" y="74663"/>
                  </a:lnTo>
                  <a:lnTo>
                    <a:pt x="93646" y="66876"/>
                  </a:lnTo>
                  <a:cubicBezTo>
                    <a:pt x="93680" y="66809"/>
                    <a:pt x="93579" y="66709"/>
                    <a:pt x="93512" y="66675"/>
                  </a:cubicBezTo>
                  <a:cubicBezTo>
                    <a:pt x="93495" y="66669"/>
                    <a:pt x="93478" y="66667"/>
                    <a:pt x="93462" y="66667"/>
                  </a:cubicBezTo>
                  <a:cubicBezTo>
                    <a:pt x="93390" y="66667"/>
                    <a:pt x="93339" y="66727"/>
                    <a:pt x="93312" y="66809"/>
                  </a:cubicBezTo>
                  <a:lnTo>
                    <a:pt x="92844" y="68681"/>
                  </a:lnTo>
                  <a:lnTo>
                    <a:pt x="86160" y="65740"/>
                  </a:lnTo>
                  <a:cubicBezTo>
                    <a:pt x="86110" y="65723"/>
                    <a:pt x="86076" y="65715"/>
                    <a:pt x="86051" y="657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36;p38">
              <a:extLst>
                <a:ext uri="{FF2B5EF4-FFF2-40B4-BE49-F238E27FC236}">
                  <a16:creationId xmlns:a16="http://schemas.microsoft.com/office/drawing/2014/main" id="{04B9C40B-906D-4929-92D1-BA0D794B0E88}"/>
                </a:ext>
              </a:extLst>
            </p:cNvPr>
            <p:cNvSpPr/>
            <p:nvPr/>
          </p:nvSpPr>
          <p:spPr>
            <a:xfrm>
              <a:off x="5107647" y="557758"/>
              <a:ext cx="2794571" cy="1824066"/>
            </a:xfrm>
            <a:custGeom>
              <a:avLst/>
              <a:gdLst/>
              <a:ahLst/>
              <a:cxnLst/>
              <a:rect l="l" t="t" r="r" b="b"/>
              <a:pathLst>
                <a:path w="141372" h="92276" extrusionOk="0">
                  <a:moveTo>
                    <a:pt x="27640" y="45219"/>
                  </a:moveTo>
                  <a:cubicBezTo>
                    <a:pt x="28208" y="46957"/>
                    <a:pt x="29946" y="51970"/>
                    <a:pt x="31884" y="57652"/>
                  </a:cubicBezTo>
                  <a:cubicBezTo>
                    <a:pt x="25167" y="54209"/>
                    <a:pt x="17881" y="50566"/>
                    <a:pt x="13937" y="48962"/>
                  </a:cubicBezTo>
                  <a:cubicBezTo>
                    <a:pt x="17279" y="48127"/>
                    <a:pt x="22259" y="46723"/>
                    <a:pt x="27640" y="45219"/>
                  </a:cubicBezTo>
                  <a:close/>
                  <a:moveTo>
                    <a:pt x="54109" y="36964"/>
                  </a:moveTo>
                  <a:cubicBezTo>
                    <a:pt x="53073" y="43682"/>
                    <a:pt x="52706" y="56048"/>
                    <a:pt x="52405" y="66074"/>
                  </a:cubicBezTo>
                  <a:cubicBezTo>
                    <a:pt x="52271" y="66675"/>
                    <a:pt x="52271" y="67210"/>
                    <a:pt x="52271" y="67711"/>
                  </a:cubicBezTo>
                  <a:cubicBezTo>
                    <a:pt x="48896" y="66074"/>
                    <a:pt x="45955" y="64704"/>
                    <a:pt x="44484" y="64002"/>
                  </a:cubicBezTo>
                  <a:cubicBezTo>
                    <a:pt x="42646" y="63099"/>
                    <a:pt x="39304" y="61428"/>
                    <a:pt x="35460" y="59423"/>
                  </a:cubicBezTo>
                  <a:cubicBezTo>
                    <a:pt x="34725" y="59055"/>
                    <a:pt x="33990" y="58688"/>
                    <a:pt x="33221" y="58320"/>
                  </a:cubicBezTo>
                  <a:cubicBezTo>
                    <a:pt x="31149" y="52238"/>
                    <a:pt x="29311" y="46790"/>
                    <a:pt x="28676" y="44952"/>
                  </a:cubicBezTo>
                  <a:cubicBezTo>
                    <a:pt x="38569" y="42144"/>
                    <a:pt x="49531" y="38802"/>
                    <a:pt x="54109" y="36964"/>
                  </a:cubicBezTo>
                  <a:close/>
                  <a:moveTo>
                    <a:pt x="54911" y="38000"/>
                  </a:moveTo>
                  <a:cubicBezTo>
                    <a:pt x="55112" y="38669"/>
                    <a:pt x="55346" y="39370"/>
                    <a:pt x="55480" y="40005"/>
                  </a:cubicBezTo>
                  <a:cubicBezTo>
                    <a:pt x="57117" y="45486"/>
                    <a:pt x="58488" y="50199"/>
                    <a:pt x="59123" y="52171"/>
                  </a:cubicBezTo>
                  <a:cubicBezTo>
                    <a:pt x="60961" y="58053"/>
                    <a:pt x="66743" y="74095"/>
                    <a:pt x="66776" y="74295"/>
                  </a:cubicBezTo>
                  <a:cubicBezTo>
                    <a:pt x="66776" y="74362"/>
                    <a:pt x="66876" y="74529"/>
                    <a:pt x="66976" y="74763"/>
                  </a:cubicBezTo>
                  <a:cubicBezTo>
                    <a:pt x="63267" y="72959"/>
                    <a:pt x="57919" y="70419"/>
                    <a:pt x="53240" y="68179"/>
                  </a:cubicBezTo>
                  <a:cubicBezTo>
                    <a:pt x="53240" y="67511"/>
                    <a:pt x="53274" y="66843"/>
                    <a:pt x="53274" y="66107"/>
                  </a:cubicBezTo>
                  <a:cubicBezTo>
                    <a:pt x="53608" y="56549"/>
                    <a:pt x="54009" y="44851"/>
                    <a:pt x="54911" y="38000"/>
                  </a:cubicBezTo>
                  <a:close/>
                  <a:moveTo>
                    <a:pt x="73995" y="35494"/>
                  </a:moveTo>
                  <a:cubicBezTo>
                    <a:pt x="76000" y="39604"/>
                    <a:pt x="82985" y="53474"/>
                    <a:pt x="85458" y="56415"/>
                  </a:cubicBezTo>
                  <a:cubicBezTo>
                    <a:pt x="86595" y="57819"/>
                    <a:pt x="88667" y="60760"/>
                    <a:pt x="90806" y="63935"/>
                  </a:cubicBezTo>
                  <a:cubicBezTo>
                    <a:pt x="93546" y="67945"/>
                    <a:pt x="96387" y="72123"/>
                    <a:pt x="98025" y="73828"/>
                  </a:cubicBezTo>
                  <a:cubicBezTo>
                    <a:pt x="97844" y="73817"/>
                    <a:pt x="97658" y="73812"/>
                    <a:pt x="97467" y="73812"/>
                  </a:cubicBezTo>
                  <a:cubicBezTo>
                    <a:pt x="96427" y="73812"/>
                    <a:pt x="95247" y="73954"/>
                    <a:pt x="93947" y="74095"/>
                  </a:cubicBezTo>
                  <a:cubicBezTo>
                    <a:pt x="92438" y="74271"/>
                    <a:pt x="90711" y="74471"/>
                    <a:pt x="88806" y="74471"/>
                  </a:cubicBezTo>
                  <a:cubicBezTo>
                    <a:pt x="87462" y="74471"/>
                    <a:pt x="86029" y="74371"/>
                    <a:pt x="84523" y="74095"/>
                  </a:cubicBezTo>
                  <a:cubicBezTo>
                    <a:pt x="82872" y="73785"/>
                    <a:pt x="81385" y="73663"/>
                    <a:pt x="80072" y="73663"/>
                  </a:cubicBezTo>
                  <a:cubicBezTo>
                    <a:pt x="76999" y="73663"/>
                    <a:pt x="74871" y="74328"/>
                    <a:pt x="73794" y="74797"/>
                  </a:cubicBezTo>
                  <a:cubicBezTo>
                    <a:pt x="73794" y="73794"/>
                    <a:pt x="73627" y="72624"/>
                    <a:pt x="73159" y="71221"/>
                  </a:cubicBezTo>
                  <a:cubicBezTo>
                    <a:pt x="69483" y="59523"/>
                    <a:pt x="69784" y="47525"/>
                    <a:pt x="73995" y="35494"/>
                  </a:cubicBezTo>
                  <a:close/>
                  <a:moveTo>
                    <a:pt x="62966" y="30441"/>
                  </a:moveTo>
                  <a:cubicBezTo>
                    <a:pt x="63011" y="30441"/>
                    <a:pt x="63055" y="30443"/>
                    <a:pt x="63100" y="30447"/>
                  </a:cubicBezTo>
                  <a:cubicBezTo>
                    <a:pt x="63768" y="30480"/>
                    <a:pt x="68414" y="32519"/>
                    <a:pt x="72892" y="34491"/>
                  </a:cubicBezTo>
                  <a:cubicBezTo>
                    <a:pt x="72992" y="34524"/>
                    <a:pt x="73093" y="34558"/>
                    <a:pt x="73226" y="34658"/>
                  </a:cubicBezTo>
                  <a:cubicBezTo>
                    <a:pt x="68748" y="47057"/>
                    <a:pt x="68414" y="59456"/>
                    <a:pt x="72157" y="71555"/>
                  </a:cubicBezTo>
                  <a:cubicBezTo>
                    <a:pt x="73126" y="74429"/>
                    <a:pt x="72792" y="75766"/>
                    <a:pt x="72391" y="76401"/>
                  </a:cubicBezTo>
                  <a:cubicBezTo>
                    <a:pt x="72090" y="76802"/>
                    <a:pt x="71756" y="76936"/>
                    <a:pt x="71589" y="76969"/>
                  </a:cubicBezTo>
                  <a:cubicBezTo>
                    <a:pt x="71221" y="76802"/>
                    <a:pt x="70151" y="76301"/>
                    <a:pt x="68714" y="75599"/>
                  </a:cubicBezTo>
                  <a:cubicBezTo>
                    <a:pt x="68113" y="74797"/>
                    <a:pt x="67745" y="73928"/>
                    <a:pt x="67745" y="73928"/>
                  </a:cubicBezTo>
                  <a:cubicBezTo>
                    <a:pt x="67712" y="73761"/>
                    <a:pt x="61930" y="57719"/>
                    <a:pt x="60092" y="51870"/>
                  </a:cubicBezTo>
                  <a:cubicBezTo>
                    <a:pt x="59457" y="49898"/>
                    <a:pt x="58086" y="45186"/>
                    <a:pt x="56449" y="39705"/>
                  </a:cubicBezTo>
                  <a:cubicBezTo>
                    <a:pt x="56115" y="38535"/>
                    <a:pt x="55780" y="37399"/>
                    <a:pt x="55446" y="36329"/>
                  </a:cubicBezTo>
                  <a:cubicBezTo>
                    <a:pt x="55613" y="36229"/>
                    <a:pt x="55747" y="36162"/>
                    <a:pt x="55881" y="36129"/>
                  </a:cubicBezTo>
                  <a:cubicBezTo>
                    <a:pt x="57284" y="35226"/>
                    <a:pt x="58454" y="34023"/>
                    <a:pt x="59457" y="32954"/>
                  </a:cubicBezTo>
                  <a:cubicBezTo>
                    <a:pt x="60741" y="31605"/>
                    <a:pt x="61872" y="30441"/>
                    <a:pt x="62966" y="30441"/>
                  </a:cubicBezTo>
                  <a:close/>
                  <a:moveTo>
                    <a:pt x="80188" y="74774"/>
                  </a:moveTo>
                  <a:cubicBezTo>
                    <a:pt x="81412" y="74774"/>
                    <a:pt x="82792" y="74884"/>
                    <a:pt x="84322" y="75164"/>
                  </a:cubicBezTo>
                  <a:cubicBezTo>
                    <a:pt x="85901" y="75469"/>
                    <a:pt x="87383" y="75579"/>
                    <a:pt x="88764" y="75579"/>
                  </a:cubicBezTo>
                  <a:cubicBezTo>
                    <a:pt x="90716" y="75579"/>
                    <a:pt x="92468" y="75360"/>
                    <a:pt x="94014" y="75164"/>
                  </a:cubicBezTo>
                  <a:cubicBezTo>
                    <a:pt x="95270" y="75012"/>
                    <a:pt x="96380" y="74876"/>
                    <a:pt x="97330" y="74876"/>
                  </a:cubicBezTo>
                  <a:cubicBezTo>
                    <a:pt x="98250" y="74876"/>
                    <a:pt x="99020" y="75003"/>
                    <a:pt x="99629" y="75365"/>
                  </a:cubicBezTo>
                  <a:cubicBezTo>
                    <a:pt x="100498" y="76267"/>
                    <a:pt x="101233" y="77470"/>
                    <a:pt x="102002" y="78640"/>
                  </a:cubicBezTo>
                  <a:cubicBezTo>
                    <a:pt x="102169" y="78941"/>
                    <a:pt x="102336" y="79208"/>
                    <a:pt x="102536" y="79476"/>
                  </a:cubicBezTo>
                  <a:lnTo>
                    <a:pt x="73260" y="77170"/>
                  </a:lnTo>
                  <a:cubicBezTo>
                    <a:pt x="73460" y="76835"/>
                    <a:pt x="73627" y="76468"/>
                    <a:pt x="73661" y="76067"/>
                  </a:cubicBezTo>
                  <a:cubicBezTo>
                    <a:pt x="74359" y="75718"/>
                    <a:pt x="76599" y="74774"/>
                    <a:pt x="80188" y="74774"/>
                  </a:cubicBezTo>
                  <a:close/>
                  <a:moveTo>
                    <a:pt x="53240" y="69282"/>
                  </a:moveTo>
                  <a:cubicBezTo>
                    <a:pt x="58521" y="71789"/>
                    <a:pt x="64470" y="74663"/>
                    <a:pt x="68079" y="76401"/>
                  </a:cubicBezTo>
                  <a:cubicBezTo>
                    <a:pt x="68414" y="76769"/>
                    <a:pt x="68748" y="77136"/>
                    <a:pt x="69149" y="77470"/>
                  </a:cubicBezTo>
                  <a:cubicBezTo>
                    <a:pt x="67712" y="77871"/>
                    <a:pt x="65706" y="78306"/>
                    <a:pt x="63434" y="78841"/>
                  </a:cubicBezTo>
                  <a:cubicBezTo>
                    <a:pt x="59958" y="79676"/>
                    <a:pt x="55981" y="80645"/>
                    <a:pt x="52572" y="81414"/>
                  </a:cubicBezTo>
                  <a:cubicBezTo>
                    <a:pt x="52906" y="79576"/>
                    <a:pt x="53073" y="75031"/>
                    <a:pt x="53240" y="69282"/>
                  </a:cubicBezTo>
                  <a:close/>
                  <a:moveTo>
                    <a:pt x="33656" y="59724"/>
                  </a:moveTo>
                  <a:cubicBezTo>
                    <a:pt x="34057" y="59924"/>
                    <a:pt x="34525" y="60158"/>
                    <a:pt x="34959" y="60392"/>
                  </a:cubicBezTo>
                  <a:cubicBezTo>
                    <a:pt x="38836" y="62364"/>
                    <a:pt x="42178" y="64069"/>
                    <a:pt x="44016" y="64938"/>
                  </a:cubicBezTo>
                  <a:cubicBezTo>
                    <a:pt x="45587" y="65706"/>
                    <a:pt x="48695" y="67177"/>
                    <a:pt x="52238" y="68881"/>
                  </a:cubicBezTo>
                  <a:cubicBezTo>
                    <a:pt x="52037" y="75231"/>
                    <a:pt x="51837" y="80445"/>
                    <a:pt x="51503" y="81648"/>
                  </a:cubicBezTo>
                  <a:cubicBezTo>
                    <a:pt x="49531" y="82083"/>
                    <a:pt x="47759" y="82417"/>
                    <a:pt x="46489" y="82617"/>
                  </a:cubicBezTo>
                  <a:lnTo>
                    <a:pt x="45988" y="82718"/>
                  </a:lnTo>
                  <a:cubicBezTo>
                    <a:pt x="44919" y="82885"/>
                    <a:pt x="43816" y="82985"/>
                    <a:pt x="42646" y="83152"/>
                  </a:cubicBezTo>
                  <a:cubicBezTo>
                    <a:pt x="42579" y="83052"/>
                    <a:pt x="42512" y="82951"/>
                    <a:pt x="42479" y="82818"/>
                  </a:cubicBezTo>
                  <a:cubicBezTo>
                    <a:pt x="41810" y="81581"/>
                    <a:pt x="41042" y="80144"/>
                    <a:pt x="40373" y="78540"/>
                  </a:cubicBezTo>
                  <a:cubicBezTo>
                    <a:pt x="39204" y="75733"/>
                    <a:pt x="36329" y="67411"/>
                    <a:pt x="33656" y="59724"/>
                  </a:cubicBezTo>
                  <a:close/>
                  <a:moveTo>
                    <a:pt x="14739" y="50399"/>
                  </a:moveTo>
                  <a:lnTo>
                    <a:pt x="14739" y="50399"/>
                  </a:lnTo>
                  <a:cubicBezTo>
                    <a:pt x="19017" y="52304"/>
                    <a:pt x="26002" y="55814"/>
                    <a:pt x="32352" y="59022"/>
                  </a:cubicBezTo>
                  <a:cubicBezTo>
                    <a:pt x="35126" y="67043"/>
                    <a:pt x="38234" y="75933"/>
                    <a:pt x="39471" y="78908"/>
                  </a:cubicBezTo>
                  <a:cubicBezTo>
                    <a:pt x="40173" y="80579"/>
                    <a:pt x="40908" y="82049"/>
                    <a:pt x="41576" y="83319"/>
                  </a:cubicBezTo>
                  <a:cubicBezTo>
                    <a:pt x="40306" y="83553"/>
                    <a:pt x="38970" y="83754"/>
                    <a:pt x="37566" y="83954"/>
                  </a:cubicBezTo>
                  <a:cubicBezTo>
                    <a:pt x="37800" y="82383"/>
                    <a:pt x="37833" y="81214"/>
                    <a:pt x="37700" y="80612"/>
                  </a:cubicBezTo>
                  <a:cubicBezTo>
                    <a:pt x="37165" y="78473"/>
                    <a:pt x="33355" y="74396"/>
                    <a:pt x="28977" y="69683"/>
                  </a:cubicBezTo>
                  <a:cubicBezTo>
                    <a:pt x="27473" y="68079"/>
                    <a:pt x="25969" y="66408"/>
                    <a:pt x="24498" y="64770"/>
                  </a:cubicBezTo>
                  <a:cubicBezTo>
                    <a:pt x="20521" y="60359"/>
                    <a:pt x="16644" y="53808"/>
                    <a:pt x="14739" y="50399"/>
                  </a:cubicBezTo>
                  <a:close/>
                  <a:moveTo>
                    <a:pt x="104675" y="80645"/>
                  </a:moveTo>
                  <a:lnTo>
                    <a:pt x="113532" y="81347"/>
                  </a:lnTo>
                  <a:cubicBezTo>
                    <a:pt x="111326" y="82250"/>
                    <a:pt x="109054" y="83119"/>
                    <a:pt x="106848" y="83988"/>
                  </a:cubicBezTo>
                  <a:cubicBezTo>
                    <a:pt x="106814" y="83921"/>
                    <a:pt x="106748" y="83820"/>
                    <a:pt x="106681" y="83720"/>
                  </a:cubicBezTo>
                  <a:cubicBezTo>
                    <a:pt x="106146" y="82751"/>
                    <a:pt x="105645" y="81782"/>
                    <a:pt x="104876" y="80946"/>
                  </a:cubicBezTo>
                  <a:cubicBezTo>
                    <a:pt x="104809" y="80879"/>
                    <a:pt x="104742" y="80779"/>
                    <a:pt x="104675" y="80645"/>
                  </a:cubicBezTo>
                  <a:close/>
                  <a:moveTo>
                    <a:pt x="103506" y="80813"/>
                  </a:moveTo>
                  <a:cubicBezTo>
                    <a:pt x="103706" y="81080"/>
                    <a:pt x="103907" y="81381"/>
                    <a:pt x="104141" y="81581"/>
                  </a:cubicBezTo>
                  <a:cubicBezTo>
                    <a:pt x="104809" y="82383"/>
                    <a:pt x="105244" y="83252"/>
                    <a:pt x="105812" y="84155"/>
                  </a:cubicBezTo>
                  <a:cubicBezTo>
                    <a:pt x="105845" y="84221"/>
                    <a:pt x="105845" y="84288"/>
                    <a:pt x="105879" y="84322"/>
                  </a:cubicBezTo>
                  <a:cubicBezTo>
                    <a:pt x="104575" y="84823"/>
                    <a:pt x="103339" y="85324"/>
                    <a:pt x="102069" y="85826"/>
                  </a:cubicBezTo>
                  <a:lnTo>
                    <a:pt x="103506" y="80813"/>
                  </a:lnTo>
                  <a:close/>
                  <a:moveTo>
                    <a:pt x="9425" y="66876"/>
                  </a:moveTo>
                  <a:lnTo>
                    <a:pt x="9425" y="66876"/>
                  </a:lnTo>
                  <a:cubicBezTo>
                    <a:pt x="17680" y="76802"/>
                    <a:pt x="24331" y="84957"/>
                    <a:pt x="24866" y="85926"/>
                  </a:cubicBezTo>
                  <a:cubicBezTo>
                    <a:pt x="24933" y="85993"/>
                    <a:pt x="25000" y="86126"/>
                    <a:pt x="25100" y="86294"/>
                  </a:cubicBezTo>
                  <a:cubicBezTo>
                    <a:pt x="18081" y="84957"/>
                    <a:pt x="13001" y="83988"/>
                    <a:pt x="11464" y="83820"/>
                  </a:cubicBezTo>
                  <a:cubicBezTo>
                    <a:pt x="11096" y="83787"/>
                    <a:pt x="10729" y="83754"/>
                    <a:pt x="10261" y="83720"/>
                  </a:cubicBezTo>
                  <a:cubicBezTo>
                    <a:pt x="10060" y="81247"/>
                    <a:pt x="9893" y="79075"/>
                    <a:pt x="9826" y="77370"/>
                  </a:cubicBezTo>
                  <a:cubicBezTo>
                    <a:pt x="9793" y="74964"/>
                    <a:pt x="9626" y="71020"/>
                    <a:pt x="9425" y="66876"/>
                  </a:cubicBezTo>
                  <a:close/>
                  <a:moveTo>
                    <a:pt x="12166" y="49397"/>
                  </a:moveTo>
                  <a:cubicBezTo>
                    <a:pt x="12567" y="49530"/>
                    <a:pt x="12901" y="49698"/>
                    <a:pt x="13235" y="49831"/>
                  </a:cubicBezTo>
                  <a:cubicBezTo>
                    <a:pt x="14773" y="52672"/>
                    <a:pt x="19251" y="60426"/>
                    <a:pt x="23763" y="65472"/>
                  </a:cubicBezTo>
                  <a:cubicBezTo>
                    <a:pt x="25200" y="67110"/>
                    <a:pt x="26771" y="68781"/>
                    <a:pt x="28208" y="70385"/>
                  </a:cubicBezTo>
                  <a:cubicBezTo>
                    <a:pt x="32352" y="74797"/>
                    <a:pt x="36229" y="79008"/>
                    <a:pt x="36697" y="80913"/>
                  </a:cubicBezTo>
                  <a:cubicBezTo>
                    <a:pt x="36831" y="81347"/>
                    <a:pt x="36730" y="82550"/>
                    <a:pt x="36530" y="84121"/>
                  </a:cubicBezTo>
                  <a:cubicBezTo>
                    <a:pt x="32686" y="84790"/>
                    <a:pt x="28876" y="85525"/>
                    <a:pt x="26203" y="86394"/>
                  </a:cubicBezTo>
                  <a:cubicBezTo>
                    <a:pt x="26002" y="85959"/>
                    <a:pt x="25869" y="85625"/>
                    <a:pt x="25768" y="85458"/>
                  </a:cubicBezTo>
                  <a:cubicBezTo>
                    <a:pt x="25167" y="84355"/>
                    <a:pt x="17747" y="75298"/>
                    <a:pt x="9325" y="65205"/>
                  </a:cubicBezTo>
                  <a:cubicBezTo>
                    <a:pt x="8991" y="58755"/>
                    <a:pt x="8657" y="52204"/>
                    <a:pt x="8556" y="50232"/>
                  </a:cubicBezTo>
                  <a:cubicBezTo>
                    <a:pt x="9793" y="49998"/>
                    <a:pt x="10996" y="49698"/>
                    <a:pt x="12166" y="49397"/>
                  </a:cubicBezTo>
                  <a:close/>
                  <a:moveTo>
                    <a:pt x="36396" y="85157"/>
                  </a:moveTo>
                  <a:lnTo>
                    <a:pt x="36396" y="85157"/>
                  </a:lnTo>
                  <a:cubicBezTo>
                    <a:pt x="36229" y="86160"/>
                    <a:pt x="36062" y="87263"/>
                    <a:pt x="35861" y="88433"/>
                  </a:cubicBezTo>
                  <a:cubicBezTo>
                    <a:pt x="33154" y="87898"/>
                    <a:pt x="30514" y="87396"/>
                    <a:pt x="28108" y="86895"/>
                  </a:cubicBezTo>
                  <a:cubicBezTo>
                    <a:pt x="30481" y="86260"/>
                    <a:pt x="33388" y="85659"/>
                    <a:pt x="36396" y="85157"/>
                  </a:cubicBezTo>
                  <a:close/>
                  <a:moveTo>
                    <a:pt x="140469" y="0"/>
                  </a:moveTo>
                  <a:lnTo>
                    <a:pt x="139099" y="168"/>
                  </a:lnTo>
                  <a:cubicBezTo>
                    <a:pt x="139066" y="2307"/>
                    <a:pt x="139066" y="4713"/>
                    <a:pt x="138999" y="7086"/>
                  </a:cubicBezTo>
                  <a:cubicBezTo>
                    <a:pt x="138191" y="7098"/>
                    <a:pt x="137433" y="7106"/>
                    <a:pt x="136754" y="7106"/>
                  </a:cubicBezTo>
                  <a:cubicBezTo>
                    <a:pt x="135577" y="7106"/>
                    <a:pt x="134637" y="7082"/>
                    <a:pt x="134086" y="7019"/>
                  </a:cubicBezTo>
                  <a:cubicBezTo>
                    <a:pt x="132148" y="6785"/>
                    <a:pt x="126600" y="4278"/>
                    <a:pt x="122088" y="2173"/>
                  </a:cubicBezTo>
                  <a:lnTo>
                    <a:pt x="120183" y="2373"/>
                  </a:lnTo>
                  <a:cubicBezTo>
                    <a:pt x="125129" y="4713"/>
                    <a:pt x="131613" y="7754"/>
                    <a:pt x="133952" y="8021"/>
                  </a:cubicBezTo>
                  <a:cubicBezTo>
                    <a:pt x="134662" y="8070"/>
                    <a:pt x="135837" y="8101"/>
                    <a:pt x="137281" y="8101"/>
                  </a:cubicBezTo>
                  <a:cubicBezTo>
                    <a:pt x="137810" y="8101"/>
                    <a:pt x="138374" y="8097"/>
                    <a:pt x="138965" y="8088"/>
                  </a:cubicBezTo>
                  <a:lnTo>
                    <a:pt x="138965" y="8088"/>
                  </a:lnTo>
                  <a:cubicBezTo>
                    <a:pt x="138965" y="9091"/>
                    <a:pt x="138932" y="10127"/>
                    <a:pt x="138932" y="11130"/>
                  </a:cubicBezTo>
                  <a:cubicBezTo>
                    <a:pt x="138765" y="21290"/>
                    <a:pt x="138631" y="30948"/>
                    <a:pt x="138832" y="33956"/>
                  </a:cubicBezTo>
                  <a:cubicBezTo>
                    <a:pt x="125530" y="36262"/>
                    <a:pt x="114000" y="40139"/>
                    <a:pt x="107416" y="42345"/>
                  </a:cubicBezTo>
                  <a:cubicBezTo>
                    <a:pt x="105344" y="43047"/>
                    <a:pt x="103673" y="43615"/>
                    <a:pt x="102704" y="43849"/>
                  </a:cubicBezTo>
                  <a:cubicBezTo>
                    <a:pt x="102525" y="43894"/>
                    <a:pt x="102308" y="43916"/>
                    <a:pt x="102056" y="43916"/>
                  </a:cubicBezTo>
                  <a:cubicBezTo>
                    <a:pt x="97654" y="43916"/>
                    <a:pt x="82593" y="37269"/>
                    <a:pt x="73393" y="33254"/>
                  </a:cubicBezTo>
                  <a:cubicBezTo>
                    <a:pt x="68046" y="30915"/>
                    <a:pt x="65038" y="29545"/>
                    <a:pt x="63701" y="29177"/>
                  </a:cubicBezTo>
                  <a:cubicBezTo>
                    <a:pt x="66475" y="26570"/>
                    <a:pt x="73728" y="19719"/>
                    <a:pt x="75098" y="17446"/>
                  </a:cubicBezTo>
                  <a:cubicBezTo>
                    <a:pt x="75599" y="16644"/>
                    <a:pt x="76234" y="15207"/>
                    <a:pt x="77003" y="13269"/>
                  </a:cubicBezTo>
                  <a:cubicBezTo>
                    <a:pt x="78106" y="10695"/>
                    <a:pt x="79643" y="7052"/>
                    <a:pt x="81281" y="4512"/>
                  </a:cubicBezTo>
                  <a:lnTo>
                    <a:pt x="80144" y="4379"/>
                  </a:lnTo>
                  <a:cubicBezTo>
                    <a:pt x="78774" y="6618"/>
                    <a:pt x="77437" y="9659"/>
                    <a:pt x="76100" y="12868"/>
                  </a:cubicBezTo>
                  <a:cubicBezTo>
                    <a:pt x="75733" y="13736"/>
                    <a:pt x="75399" y="14572"/>
                    <a:pt x="75064" y="15274"/>
                  </a:cubicBezTo>
                  <a:cubicBezTo>
                    <a:pt x="74964" y="13068"/>
                    <a:pt x="75064" y="9291"/>
                    <a:pt x="76468" y="6685"/>
                  </a:cubicBezTo>
                  <a:cubicBezTo>
                    <a:pt x="76802" y="6016"/>
                    <a:pt x="77270" y="5114"/>
                    <a:pt x="77738" y="4078"/>
                  </a:cubicBezTo>
                  <a:lnTo>
                    <a:pt x="76769" y="3944"/>
                  </a:lnTo>
                  <a:lnTo>
                    <a:pt x="76635" y="3944"/>
                  </a:lnTo>
                  <a:cubicBezTo>
                    <a:pt x="76234" y="4847"/>
                    <a:pt x="75900" y="5615"/>
                    <a:pt x="75566" y="6183"/>
                  </a:cubicBezTo>
                  <a:cubicBezTo>
                    <a:pt x="74563" y="8055"/>
                    <a:pt x="74129" y="10394"/>
                    <a:pt x="73995" y="12466"/>
                  </a:cubicBezTo>
                  <a:lnTo>
                    <a:pt x="71756" y="3409"/>
                  </a:lnTo>
                  <a:lnTo>
                    <a:pt x="70653" y="3276"/>
                  </a:lnTo>
                  <a:lnTo>
                    <a:pt x="74095" y="17045"/>
                  </a:lnTo>
                  <a:cubicBezTo>
                    <a:pt x="72324" y="19585"/>
                    <a:pt x="64069" y="27406"/>
                    <a:pt x="62231" y="29110"/>
                  </a:cubicBezTo>
                  <a:cubicBezTo>
                    <a:pt x="60894" y="29411"/>
                    <a:pt x="59724" y="30614"/>
                    <a:pt x="58421" y="31951"/>
                  </a:cubicBezTo>
                  <a:cubicBezTo>
                    <a:pt x="57385" y="32987"/>
                    <a:pt x="56315" y="34123"/>
                    <a:pt x="55045" y="34925"/>
                  </a:cubicBezTo>
                  <a:cubicBezTo>
                    <a:pt x="54978" y="34925"/>
                    <a:pt x="54978" y="34959"/>
                    <a:pt x="54945" y="34959"/>
                  </a:cubicBezTo>
                  <a:cubicBezTo>
                    <a:pt x="51569" y="23495"/>
                    <a:pt x="49029" y="14973"/>
                    <a:pt x="48261" y="13369"/>
                  </a:cubicBezTo>
                  <a:lnTo>
                    <a:pt x="50834" y="1037"/>
                  </a:lnTo>
                  <a:lnTo>
                    <a:pt x="49831" y="903"/>
                  </a:lnTo>
                  <a:lnTo>
                    <a:pt x="47492" y="12199"/>
                  </a:lnTo>
                  <a:cubicBezTo>
                    <a:pt x="46857" y="11464"/>
                    <a:pt x="45955" y="10729"/>
                    <a:pt x="45052" y="9926"/>
                  </a:cubicBezTo>
                  <a:cubicBezTo>
                    <a:pt x="43715" y="8757"/>
                    <a:pt x="42178" y="7453"/>
                    <a:pt x="41042" y="5949"/>
                  </a:cubicBezTo>
                  <a:cubicBezTo>
                    <a:pt x="40540" y="5281"/>
                    <a:pt x="38869" y="3710"/>
                    <a:pt x="36530" y="1605"/>
                  </a:cubicBezTo>
                  <a:lnTo>
                    <a:pt x="35160" y="1705"/>
                  </a:lnTo>
                  <a:cubicBezTo>
                    <a:pt x="37833" y="4078"/>
                    <a:pt x="39705" y="5849"/>
                    <a:pt x="40240" y="6584"/>
                  </a:cubicBezTo>
                  <a:cubicBezTo>
                    <a:pt x="41443" y="8189"/>
                    <a:pt x="43047" y="9525"/>
                    <a:pt x="44417" y="10695"/>
                  </a:cubicBezTo>
                  <a:cubicBezTo>
                    <a:pt x="45754" y="11798"/>
                    <a:pt x="46890" y="12801"/>
                    <a:pt x="47358" y="13636"/>
                  </a:cubicBezTo>
                  <a:cubicBezTo>
                    <a:pt x="47926" y="14706"/>
                    <a:pt x="51202" y="25634"/>
                    <a:pt x="54076" y="35427"/>
                  </a:cubicBezTo>
                  <a:cubicBezTo>
                    <a:pt x="50266" y="37031"/>
                    <a:pt x="38569" y="40640"/>
                    <a:pt x="27974" y="43648"/>
                  </a:cubicBezTo>
                  <a:cubicBezTo>
                    <a:pt x="26470" y="41175"/>
                    <a:pt x="19385" y="29645"/>
                    <a:pt x="10829" y="18683"/>
                  </a:cubicBezTo>
                  <a:cubicBezTo>
                    <a:pt x="8757" y="16009"/>
                    <a:pt x="6284" y="14104"/>
                    <a:pt x="3777" y="12767"/>
                  </a:cubicBezTo>
                  <a:cubicBezTo>
                    <a:pt x="6250" y="9926"/>
                    <a:pt x="8690" y="6751"/>
                    <a:pt x="11030" y="3510"/>
                  </a:cubicBezTo>
                  <a:lnTo>
                    <a:pt x="11030" y="3510"/>
                  </a:lnTo>
                  <a:lnTo>
                    <a:pt x="9693" y="3577"/>
                  </a:lnTo>
                  <a:cubicBezTo>
                    <a:pt x="7487" y="6685"/>
                    <a:pt x="5181" y="9626"/>
                    <a:pt x="2808" y="12299"/>
                  </a:cubicBezTo>
                  <a:cubicBezTo>
                    <a:pt x="1906" y="11898"/>
                    <a:pt x="970" y="11497"/>
                    <a:pt x="68" y="11230"/>
                  </a:cubicBezTo>
                  <a:lnTo>
                    <a:pt x="68" y="12299"/>
                  </a:lnTo>
                  <a:cubicBezTo>
                    <a:pt x="636" y="12533"/>
                    <a:pt x="1237" y="12734"/>
                    <a:pt x="1805" y="12968"/>
                  </a:cubicBezTo>
                  <a:cubicBezTo>
                    <a:pt x="1271" y="13269"/>
                    <a:pt x="669" y="13569"/>
                    <a:pt x="68" y="13837"/>
                  </a:cubicBezTo>
                  <a:lnTo>
                    <a:pt x="68" y="14973"/>
                  </a:lnTo>
                  <a:cubicBezTo>
                    <a:pt x="1137" y="14472"/>
                    <a:pt x="2106" y="13970"/>
                    <a:pt x="2942" y="13503"/>
                  </a:cubicBezTo>
                  <a:cubicBezTo>
                    <a:pt x="5482" y="14806"/>
                    <a:pt x="7921" y="16678"/>
                    <a:pt x="10027" y="19351"/>
                  </a:cubicBezTo>
                  <a:cubicBezTo>
                    <a:pt x="18315" y="29979"/>
                    <a:pt x="25200" y="41075"/>
                    <a:pt x="26971" y="43983"/>
                  </a:cubicBezTo>
                  <a:cubicBezTo>
                    <a:pt x="21490" y="45520"/>
                    <a:pt x="16344" y="46890"/>
                    <a:pt x="12834" y="47759"/>
                  </a:cubicBezTo>
                  <a:cubicBezTo>
                    <a:pt x="12433" y="47859"/>
                    <a:pt x="12032" y="47993"/>
                    <a:pt x="11598" y="48060"/>
                  </a:cubicBezTo>
                  <a:cubicBezTo>
                    <a:pt x="8657" y="46990"/>
                    <a:pt x="4345" y="45520"/>
                    <a:pt x="68" y="44083"/>
                  </a:cubicBezTo>
                  <a:lnTo>
                    <a:pt x="68" y="45186"/>
                  </a:lnTo>
                  <a:cubicBezTo>
                    <a:pt x="3577" y="46355"/>
                    <a:pt x="7019" y="47525"/>
                    <a:pt x="9760" y="48494"/>
                  </a:cubicBezTo>
                  <a:cubicBezTo>
                    <a:pt x="6685" y="49163"/>
                    <a:pt x="3309" y="49831"/>
                    <a:pt x="68" y="50399"/>
                  </a:cubicBezTo>
                  <a:lnTo>
                    <a:pt x="68" y="51770"/>
                  </a:lnTo>
                  <a:cubicBezTo>
                    <a:pt x="2507" y="51335"/>
                    <a:pt x="5081" y="50867"/>
                    <a:pt x="7454" y="50366"/>
                  </a:cubicBezTo>
                  <a:cubicBezTo>
                    <a:pt x="7587" y="52371"/>
                    <a:pt x="7855" y="58019"/>
                    <a:pt x="8155" y="63801"/>
                  </a:cubicBezTo>
                  <a:cubicBezTo>
                    <a:pt x="5448" y="60559"/>
                    <a:pt x="2674" y="57251"/>
                    <a:pt x="68" y="54076"/>
                  </a:cubicBezTo>
                  <a:lnTo>
                    <a:pt x="68" y="55680"/>
                  </a:lnTo>
                  <a:cubicBezTo>
                    <a:pt x="2841" y="59022"/>
                    <a:pt x="5615" y="62297"/>
                    <a:pt x="8256" y="65472"/>
                  </a:cubicBezTo>
                  <a:cubicBezTo>
                    <a:pt x="8456" y="70118"/>
                    <a:pt x="8657" y="74663"/>
                    <a:pt x="8757" y="77303"/>
                  </a:cubicBezTo>
                  <a:cubicBezTo>
                    <a:pt x="8790" y="78974"/>
                    <a:pt x="8958" y="81147"/>
                    <a:pt x="9125" y="83586"/>
                  </a:cubicBezTo>
                  <a:cubicBezTo>
                    <a:pt x="8073" y="83538"/>
                    <a:pt x="6931" y="83507"/>
                    <a:pt x="5687" y="83507"/>
                  </a:cubicBezTo>
                  <a:cubicBezTo>
                    <a:pt x="5231" y="83507"/>
                    <a:pt x="4762" y="83511"/>
                    <a:pt x="4279" y="83520"/>
                  </a:cubicBezTo>
                  <a:lnTo>
                    <a:pt x="4145" y="83520"/>
                  </a:lnTo>
                  <a:cubicBezTo>
                    <a:pt x="4111" y="83520"/>
                    <a:pt x="4011" y="83520"/>
                    <a:pt x="3978" y="83586"/>
                  </a:cubicBezTo>
                  <a:cubicBezTo>
                    <a:pt x="2674" y="83620"/>
                    <a:pt x="1404" y="83653"/>
                    <a:pt x="1" y="83720"/>
                  </a:cubicBezTo>
                  <a:lnTo>
                    <a:pt x="1" y="84756"/>
                  </a:lnTo>
                  <a:cubicBezTo>
                    <a:pt x="1237" y="84689"/>
                    <a:pt x="2440" y="84656"/>
                    <a:pt x="3610" y="84623"/>
                  </a:cubicBezTo>
                  <a:lnTo>
                    <a:pt x="3610" y="84623"/>
                  </a:lnTo>
                  <a:cubicBezTo>
                    <a:pt x="3577" y="86294"/>
                    <a:pt x="3777" y="88633"/>
                    <a:pt x="4011" y="90939"/>
                  </a:cubicBezTo>
                  <a:lnTo>
                    <a:pt x="5014" y="90839"/>
                  </a:lnTo>
                  <a:cubicBezTo>
                    <a:pt x="4780" y="88499"/>
                    <a:pt x="4579" y="86160"/>
                    <a:pt x="4613" y="84589"/>
                  </a:cubicBezTo>
                  <a:cubicBezTo>
                    <a:pt x="5112" y="84579"/>
                    <a:pt x="5597" y="84575"/>
                    <a:pt x="6067" y="84575"/>
                  </a:cubicBezTo>
                  <a:cubicBezTo>
                    <a:pt x="7201" y="84575"/>
                    <a:pt x="8246" y="84599"/>
                    <a:pt x="9191" y="84623"/>
                  </a:cubicBezTo>
                  <a:cubicBezTo>
                    <a:pt x="9325" y="85993"/>
                    <a:pt x="9459" y="87430"/>
                    <a:pt x="9593" y="88900"/>
                  </a:cubicBezTo>
                  <a:cubicBezTo>
                    <a:pt x="9626" y="89435"/>
                    <a:pt x="9659" y="89970"/>
                    <a:pt x="9760" y="90505"/>
                  </a:cubicBezTo>
                  <a:lnTo>
                    <a:pt x="10762" y="90438"/>
                  </a:lnTo>
                  <a:cubicBezTo>
                    <a:pt x="10695" y="89903"/>
                    <a:pt x="10662" y="89335"/>
                    <a:pt x="10595" y="88800"/>
                  </a:cubicBezTo>
                  <a:cubicBezTo>
                    <a:pt x="10461" y="87396"/>
                    <a:pt x="10328" y="86060"/>
                    <a:pt x="10194" y="84723"/>
                  </a:cubicBezTo>
                  <a:lnTo>
                    <a:pt x="10194" y="84723"/>
                  </a:lnTo>
                  <a:cubicBezTo>
                    <a:pt x="10528" y="84756"/>
                    <a:pt x="10863" y="84756"/>
                    <a:pt x="11163" y="84790"/>
                  </a:cubicBezTo>
                  <a:cubicBezTo>
                    <a:pt x="12634" y="84990"/>
                    <a:pt x="17279" y="85826"/>
                    <a:pt x="23696" y="87096"/>
                  </a:cubicBezTo>
                  <a:cubicBezTo>
                    <a:pt x="21023" y="87931"/>
                    <a:pt x="17012" y="89101"/>
                    <a:pt x="12834" y="90304"/>
                  </a:cubicBezTo>
                  <a:lnTo>
                    <a:pt x="17714" y="89970"/>
                  </a:lnTo>
                  <a:cubicBezTo>
                    <a:pt x="20989" y="89001"/>
                    <a:pt x="23796" y="88165"/>
                    <a:pt x="25501" y="87630"/>
                  </a:cubicBezTo>
                  <a:cubicBezTo>
                    <a:pt x="25701" y="88132"/>
                    <a:pt x="25969" y="88733"/>
                    <a:pt x="26236" y="89335"/>
                  </a:cubicBezTo>
                  <a:lnTo>
                    <a:pt x="27339" y="89268"/>
                  </a:lnTo>
                  <a:cubicBezTo>
                    <a:pt x="27072" y="88666"/>
                    <a:pt x="26838" y="88132"/>
                    <a:pt x="26671" y="87664"/>
                  </a:cubicBezTo>
                  <a:lnTo>
                    <a:pt x="26671" y="87664"/>
                  </a:lnTo>
                  <a:cubicBezTo>
                    <a:pt x="28576" y="88065"/>
                    <a:pt x="30648" y="88433"/>
                    <a:pt x="32753" y="88900"/>
                  </a:cubicBezTo>
                  <a:lnTo>
                    <a:pt x="36764" y="88600"/>
                  </a:lnTo>
                  <a:cubicBezTo>
                    <a:pt x="36998" y="87330"/>
                    <a:pt x="37198" y="86093"/>
                    <a:pt x="37365" y="84990"/>
                  </a:cubicBezTo>
                  <a:cubicBezTo>
                    <a:pt x="38936" y="84756"/>
                    <a:pt x="40507" y="84489"/>
                    <a:pt x="42011" y="84288"/>
                  </a:cubicBezTo>
                  <a:cubicBezTo>
                    <a:pt x="42713" y="85659"/>
                    <a:pt x="43248" y="86895"/>
                    <a:pt x="43515" y="88098"/>
                  </a:cubicBezTo>
                  <a:lnTo>
                    <a:pt x="44551" y="87998"/>
                  </a:lnTo>
                  <a:cubicBezTo>
                    <a:pt x="44350" y="86728"/>
                    <a:pt x="43782" y="85458"/>
                    <a:pt x="43080" y="84121"/>
                  </a:cubicBezTo>
                  <a:cubicBezTo>
                    <a:pt x="44116" y="83954"/>
                    <a:pt x="45119" y="83820"/>
                    <a:pt x="46055" y="83720"/>
                  </a:cubicBezTo>
                  <a:lnTo>
                    <a:pt x="46556" y="83620"/>
                  </a:lnTo>
                  <a:cubicBezTo>
                    <a:pt x="47759" y="83453"/>
                    <a:pt x="49364" y="83152"/>
                    <a:pt x="51135" y="82751"/>
                  </a:cubicBezTo>
                  <a:lnTo>
                    <a:pt x="51135" y="82751"/>
                  </a:lnTo>
                  <a:cubicBezTo>
                    <a:pt x="50934" y="84288"/>
                    <a:pt x="51101" y="86260"/>
                    <a:pt x="51369" y="88065"/>
                  </a:cubicBezTo>
                  <a:lnTo>
                    <a:pt x="52405" y="88165"/>
                  </a:lnTo>
                  <a:cubicBezTo>
                    <a:pt x="52071" y="86260"/>
                    <a:pt x="51870" y="84054"/>
                    <a:pt x="52204" y="82550"/>
                  </a:cubicBezTo>
                  <a:cubicBezTo>
                    <a:pt x="55747" y="81748"/>
                    <a:pt x="59925" y="80746"/>
                    <a:pt x="63568" y="79877"/>
                  </a:cubicBezTo>
                  <a:cubicBezTo>
                    <a:pt x="66776" y="79075"/>
                    <a:pt x="69617" y="78406"/>
                    <a:pt x="71020" y="78105"/>
                  </a:cubicBezTo>
                  <a:lnTo>
                    <a:pt x="74296" y="90672"/>
                  </a:lnTo>
                  <a:lnTo>
                    <a:pt x="75365" y="90805"/>
                  </a:lnTo>
                  <a:lnTo>
                    <a:pt x="72090" y="78072"/>
                  </a:lnTo>
                  <a:lnTo>
                    <a:pt x="72090" y="78072"/>
                  </a:lnTo>
                  <a:lnTo>
                    <a:pt x="102403" y="80445"/>
                  </a:lnTo>
                  <a:lnTo>
                    <a:pt x="100732" y="86260"/>
                  </a:lnTo>
                  <a:cubicBezTo>
                    <a:pt x="95351" y="88399"/>
                    <a:pt x="90338" y="90404"/>
                    <a:pt x="86294" y="92009"/>
                  </a:cubicBezTo>
                  <a:lnTo>
                    <a:pt x="88399" y="92276"/>
                  </a:lnTo>
                  <a:cubicBezTo>
                    <a:pt x="91909" y="90839"/>
                    <a:pt x="96019" y="89235"/>
                    <a:pt x="100398" y="87497"/>
                  </a:cubicBezTo>
                  <a:lnTo>
                    <a:pt x="100398" y="87497"/>
                  </a:lnTo>
                  <a:lnTo>
                    <a:pt x="99161" y="91775"/>
                  </a:lnTo>
                  <a:lnTo>
                    <a:pt x="99161" y="91775"/>
                  </a:lnTo>
                  <a:lnTo>
                    <a:pt x="100230" y="91641"/>
                  </a:lnTo>
                  <a:lnTo>
                    <a:pt x="101567" y="87062"/>
                  </a:lnTo>
                  <a:cubicBezTo>
                    <a:pt x="103004" y="86494"/>
                    <a:pt x="104441" y="85926"/>
                    <a:pt x="105912" y="85324"/>
                  </a:cubicBezTo>
                  <a:lnTo>
                    <a:pt x="105912" y="85324"/>
                  </a:lnTo>
                  <a:cubicBezTo>
                    <a:pt x="105845" y="86394"/>
                    <a:pt x="105611" y="88466"/>
                    <a:pt x="105244" y="91073"/>
                  </a:cubicBezTo>
                  <a:lnTo>
                    <a:pt x="106280" y="90939"/>
                  </a:lnTo>
                  <a:cubicBezTo>
                    <a:pt x="106580" y="88967"/>
                    <a:pt x="106748" y="87296"/>
                    <a:pt x="106881" y="86160"/>
                  </a:cubicBezTo>
                  <a:cubicBezTo>
                    <a:pt x="107583" y="87263"/>
                    <a:pt x="108519" y="88332"/>
                    <a:pt x="109856" y="89435"/>
                  </a:cubicBezTo>
                  <a:cubicBezTo>
                    <a:pt x="110190" y="89669"/>
                    <a:pt x="110524" y="90003"/>
                    <a:pt x="110791" y="90338"/>
                  </a:cubicBezTo>
                  <a:lnTo>
                    <a:pt x="112028" y="90237"/>
                  </a:lnTo>
                  <a:cubicBezTo>
                    <a:pt x="111560" y="89602"/>
                    <a:pt x="111025" y="89068"/>
                    <a:pt x="110457" y="88633"/>
                  </a:cubicBezTo>
                  <a:cubicBezTo>
                    <a:pt x="108886" y="87396"/>
                    <a:pt x="107951" y="86093"/>
                    <a:pt x="107215" y="84823"/>
                  </a:cubicBezTo>
                  <a:cubicBezTo>
                    <a:pt x="116774" y="81113"/>
                    <a:pt x="126733" y="77270"/>
                    <a:pt x="133952" y="74563"/>
                  </a:cubicBezTo>
                  <a:cubicBezTo>
                    <a:pt x="136693" y="73560"/>
                    <a:pt x="139166" y="72558"/>
                    <a:pt x="141338" y="71622"/>
                  </a:cubicBezTo>
                  <a:lnTo>
                    <a:pt x="141338" y="70485"/>
                  </a:lnTo>
                  <a:cubicBezTo>
                    <a:pt x="139099" y="71455"/>
                    <a:pt x="136492" y="72524"/>
                    <a:pt x="133618" y="73594"/>
                  </a:cubicBezTo>
                  <a:cubicBezTo>
                    <a:pt x="128605" y="75465"/>
                    <a:pt x="122221" y="77905"/>
                    <a:pt x="115604" y="80445"/>
                  </a:cubicBezTo>
                  <a:lnTo>
                    <a:pt x="104040" y="79509"/>
                  </a:lnTo>
                  <a:cubicBezTo>
                    <a:pt x="106113" y="77638"/>
                    <a:pt x="114769" y="70218"/>
                    <a:pt x="123792" y="65706"/>
                  </a:cubicBezTo>
                  <a:cubicBezTo>
                    <a:pt x="126633" y="64269"/>
                    <a:pt x="130142" y="62799"/>
                    <a:pt x="133852" y="61228"/>
                  </a:cubicBezTo>
                  <a:cubicBezTo>
                    <a:pt x="136325" y="60192"/>
                    <a:pt x="138865" y="59122"/>
                    <a:pt x="141338" y="58019"/>
                  </a:cubicBezTo>
                  <a:lnTo>
                    <a:pt x="141338" y="56983"/>
                  </a:lnTo>
                  <a:cubicBezTo>
                    <a:pt x="138765" y="58153"/>
                    <a:pt x="136091" y="59256"/>
                    <a:pt x="133484" y="60359"/>
                  </a:cubicBezTo>
                  <a:cubicBezTo>
                    <a:pt x="129741" y="61930"/>
                    <a:pt x="126232" y="63400"/>
                    <a:pt x="123324" y="64871"/>
                  </a:cubicBezTo>
                  <a:cubicBezTo>
                    <a:pt x="114100" y="69449"/>
                    <a:pt x="105344" y="77103"/>
                    <a:pt x="103272" y="78908"/>
                  </a:cubicBezTo>
                  <a:cubicBezTo>
                    <a:pt x="103105" y="78640"/>
                    <a:pt x="102938" y="78373"/>
                    <a:pt x="102770" y="78105"/>
                  </a:cubicBezTo>
                  <a:cubicBezTo>
                    <a:pt x="101734" y="76468"/>
                    <a:pt x="100698" y="74797"/>
                    <a:pt x="99261" y="73727"/>
                  </a:cubicBezTo>
                  <a:cubicBezTo>
                    <a:pt x="98025" y="72758"/>
                    <a:pt x="94582" y="67778"/>
                    <a:pt x="91574" y="63367"/>
                  </a:cubicBezTo>
                  <a:cubicBezTo>
                    <a:pt x="89402" y="60192"/>
                    <a:pt x="87330" y="57184"/>
                    <a:pt x="86160" y="55747"/>
                  </a:cubicBezTo>
                  <a:cubicBezTo>
                    <a:pt x="83854" y="53006"/>
                    <a:pt x="77304" y="39939"/>
                    <a:pt x="75098" y="35494"/>
                  </a:cubicBezTo>
                  <a:lnTo>
                    <a:pt x="75098" y="35494"/>
                  </a:lnTo>
                  <a:cubicBezTo>
                    <a:pt x="87107" y="40759"/>
                    <a:pt x="97924" y="45287"/>
                    <a:pt x="102140" y="45287"/>
                  </a:cubicBezTo>
                  <a:cubicBezTo>
                    <a:pt x="102499" y="45287"/>
                    <a:pt x="102811" y="45254"/>
                    <a:pt x="103071" y="45186"/>
                  </a:cubicBezTo>
                  <a:cubicBezTo>
                    <a:pt x="104074" y="44952"/>
                    <a:pt x="105678" y="44384"/>
                    <a:pt x="107884" y="43648"/>
                  </a:cubicBezTo>
                  <a:cubicBezTo>
                    <a:pt x="114401" y="41443"/>
                    <a:pt x="125898" y="37599"/>
                    <a:pt x="139133" y="35293"/>
                  </a:cubicBezTo>
                  <a:cubicBezTo>
                    <a:pt x="139500" y="36296"/>
                    <a:pt x="140302" y="37933"/>
                    <a:pt x="141372" y="39939"/>
                  </a:cubicBezTo>
                  <a:lnTo>
                    <a:pt x="141372" y="36998"/>
                  </a:lnTo>
                  <a:cubicBezTo>
                    <a:pt x="140971" y="36195"/>
                    <a:pt x="140670" y="35527"/>
                    <a:pt x="140469" y="35026"/>
                  </a:cubicBezTo>
                  <a:cubicBezTo>
                    <a:pt x="140770" y="34992"/>
                    <a:pt x="141104" y="34959"/>
                    <a:pt x="141372" y="34925"/>
                  </a:cubicBezTo>
                  <a:lnTo>
                    <a:pt x="141372" y="33589"/>
                  </a:lnTo>
                  <a:cubicBezTo>
                    <a:pt x="140971" y="33622"/>
                    <a:pt x="140603" y="33689"/>
                    <a:pt x="140169" y="33756"/>
                  </a:cubicBezTo>
                  <a:cubicBezTo>
                    <a:pt x="139968" y="30781"/>
                    <a:pt x="140102" y="20822"/>
                    <a:pt x="140269" y="11196"/>
                  </a:cubicBezTo>
                  <a:cubicBezTo>
                    <a:pt x="140269" y="10127"/>
                    <a:pt x="140302" y="9091"/>
                    <a:pt x="140302" y="8055"/>
                  </a:cubicBezTo>
                  <a:cubicBezTo>
                    <a:pt x="140636" y="8055"/>
                    <a:pt x="141004" y="8055"/>
                    <a:pt x="141372" y="8021"/>
                  </a:cubicBezTo>
                  <a:lnTo>
                    <a:pt x="141372" y="6952"/>
                  </a:lnTo>
                  <a:cubicBezTo>
                    <a:pt x="141104" y="7052"/>
                    <a:pt x="140770" y="7052"/>
                    <a:pt x="140403" y="7052"/>
                  </a:cubicBezTo>
                  <a:cubicBezTo>
                    <a:pt x="140436" y="4579"/>
                    <a:pt x="140469" y="2206"/>
                    <a:pt x="140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37;p38">
              <a:extLst>
                <a:ext uri="{FF2B5EF4-FFF2-40B4-BE49-F238E27FC236}">
                  <a16:creationId xmlns:a16="http://schemas.microsoft.com/office/drawing/2014/main" id="{C94DC7E4-93EB-4B69-B5E4-51AD35E2868C}"/>
                </a:ext>
              </a:extLst>
            </p:cNvPr>
            <p:cNvSpPr/>
            <p:nvPr/>
          </p:nvSpPr>
          <p:spPr>
            <a:xfrm>
              <a:off x="5044233" y="483096"/>
              <a:ext cx="2925373" cy="1982641"/>
            </a:xfrm>
            <a:custGeom>
              <a:avLst/>
              <a:gdLst/>
              <a:ahLst/>
              <a:cxnLst/>
              <a:rect l="l" t="t" r="r" b="b"/>
              <a:pathLst>
                <a:path w="147989" h="100298" extrusionOk="0">
                  <a:moveTo>
                    <a:pt x="144647" y="3777"/>
                  </a:moveTo>
                  <a:lnTo>
                    <a:pt x="144647" y="12768"/>
                  </a:lnTo>
                  <a:lnTo>
                    <a:pt x="144647" y="17046"/>
                  </a:lnTo>
                  <a:lnTo>
                    <a:pt x="144647" y="35928"/>
                  </a:lnTo>
                  <a:lnTo>
                    <a:pt x="144647" y="40173"/>
                  </a:lnTo>
                  <a:lnTo>
                    <a:pt x="144647" y="71990"/>
                  </a:lnTo>
                  <a:lnTo>
                    <a:pt x="144647" y="76201"/>
                  </a:lnTo>
                  <a:lnTo>
                    <a:pt x="144647" y="90772"/>
                  </a:lnTo>
                  <a:lnTo>
                    <a:pt x="111861" y="94683"/>
                  </a:lnTo>
                  <a:lnTo>
                    <a:pt x="104876" y="95518"/>
                  </a:lnTo>
                  <a:lnTo>
                    <a:pt x="94916" y="96688"/>
                  </a:lnTo>
                  <a:lnTo>
                    <a:pt x="51769" y="91742"/>
                  </a:lnTo>
                  <a:lnTo>
                    <a:pt x="50399" y="91842"/>
                  </a:lnTo>
                  <a:lnTo>
                    <a:pt x="49029" y="91909"/>
                  </a:lnTo>
                  <a:lnTo>
                    <a:pt x="40607" y="92544"/>
                  </a:lnTo>
                  <a:lnTo>
                    <a:pt x="3342" y="95217"/>
                  </a:lnTo>
                  <a:lnTo>
                    <a:pt x="3342" y="8222"/>
                  </a:lnTo>
                  <a:lnTo>
                    <a:pt x="51769" y="4713"/>
                  </a:lnTo>
                  <a:lnTo>
                    <a:pt x="77604" y="7688"/>
                  </a:lnTo>
                  <a:lnTo>
                    <a:pt x="80010" y="7989"/>
                  </a:lnTo>
                  <a:lnTo>
                    <a:pt x="94983" y="9693"/>
                  </a:lnTo>
                  <a:lnTo>
                    <a:pt x="104909" y="8523"/>
                  </a:lnTo>
                  <a:lnTo>
                    <a:pt x="111894" y="7688"/>
                  </a:lnTo>
                  <a:lnTo>
                    <a:pt x="144647" y="3777"/>
                  </a:lnTo>
                  <a:close/>
                  <a:moveTo>
                    <a:pt x="147989" y="1"/>
                  </a:moveTo>
                  <a:lnTo>
                    <a:pt x="144279" y="469"/>
                  </a:lnTo>
                  <a:lnTo>
                    <a:pt x="115236" y="3878"/>
                  </a:lnTo>
                  <a:lnTo>
                    <a:pt x="111459" y="4312"/>
                  </a:lnTo>
                  <a:lnTo>
                    <a:pt x="104508" y="5148"/>
                  </a:lnTo>
                  <a:lnTo>
                    <a:pt x="94916" y="6284"/>
                  </a:lnTo>
                  <a:lnTo>
                    <a:pt x="80378" y="4613"/>
                  </a:lnTo>
                  <a:lnTo>
                    <a:pt x="77972" y="4312"/>
                  </a:lnTo>
                  <a:lnTo>
                    <a:pt x="52137" y="1338"/>
                  </a:lnTo>
                  <a:lnTo>
                    <a:pt x="51870" y="1304"/>
                  </a:lnTo>
                  <a:lnTo>
                    <a:pt x="51536" y="1304"/>
                  </a:lnTo>
                  <a:lnTo>
                    <a:pt x="3108" y="4814"/>
                  </a:lnTo>
                  <a:lnTo>
                    <a:pt x="0" y="5014"/>
                  </a:lnTo>
                  <a:lnTo>
                    <a:pt x="0" y="8122"/>
                  </a:lnTo>
                  <a:lnTo>
                    <a:pt x="0" y="95117"/>
                  </a:lnTo>
                  <a:lnTo>
                    <a:pt x="0" y="98727"/>
                  </a:lnTo>
                  <a:lnTo>
                    <a:pt x="2607" y="98526"/>
                  </a:lnTo>
                  <a:lnTo>
                    <a:pt x="3610" y="98426"/>
                  </a:lnTo>
                  <a:lnTo>
                    <a:pt x="32719" y="96354"/>
                  </a:lnTo>
                  <a:lnTo>
                    <a:pt x="40874" y="95752"/>
                  </a:lnTo>
                  <a:lnTo>
                    <a:pt x="49263" y="95117"/>
                  </a:lnTo>
                  <a:lnTo>
                    <a:pt x="50633" y="95050"/>
                  </a:lnTo>
                  <a:lnTo>
                    <a:pt x="51736" y="94950"/>
                  </a:lnTo>
                  <a:lnTo>
                    <a:pt x="91641" y="99529"/>
                  </a:lnTo>
                  <a:lnTo>
                    <a:pt x="91641" y="100297"/>
                  </a:lnTo>
                  <a:lnTo>
                    <a:pt x="95351" y="99896"/>
                  </a:lnTo>
                  <a:lnTo>
                    <a:pt x="105277" y="98727"/>
                  </a:lnTo>
                  <a:lnTo>
                    <a:pt x="112262" y="97891"/>
                  </a:lnTo>
                  <a:lnTo>
                    <a:pt x="145014" y="94014"/>
                  </a:lnTo>
                  <a:lnTo>
                    <a:pt x="147989" y="93680"/>
                  </a:lnTo>
                  <a:lnTo>
                    <a:pt x="147989" y="90706"/>
                  </a:lnTo>
                  <a:lnTo>
                    <a:pt x="147989" y="76201"/>
                  </a:lnTo>
                  <a:lnTo>
                    <a:pt x="147989" y="71990"/>
                  </a:lnTo>
                  <a:lnTo>
                    <a:pt x="147989" y="40206"/>
                  </a:lnTo>
                  <a:lnTo>
                    <a:pt x="147989" y="35928"/>
                  </a:lnTo>
                  <a:lnTo>
                    <a:pt x="147989" y="20020"/>
                  </a:lnTo>
                  <a:lnTo>
                    <a:pt x="147989" y="17046"/>
                  </a:lnTo>
                  <a:lnTo>
                    <a:pt x="147989" y="12801"/>
                  </a:lnTo>
                  <a:lnTo>
                    <a:pt x="147989" y="9025"/>
                  </a:lnTo>
                  <a:lnTo>
                    <a:pt x="147989" y="3811"/>
                  </a:lnTo>
                  <a:lnTo>
                    <a:pt x="147989" y="3777"/>
                  </a:lnTo>
                  <a:lnTo>
                    <a:pt x="1479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1160;p55">
            <a:extLst>
              <a:ext uri="{FF2B5EF4-FFF2-40B4-BE49-F238E27FC236}">
                <a16:creationId xmlns:a16="http://schemas.microsoft.com/office/drawing/2014/main" id="{7CD5B792-ACBD-42A6-A254-412815840DD1}"/>
              </a:ext>
            </a:extLst>
          </p:cNvPr>
          <p:cNvGrpSpPr/>
          <p:nvPr/>
        </p:nvGrpSpPr>
        <p:grpSpPr>
          <a:xfrm>
            <a:off x="4745778" y="3413318"/>
            <a:ext cx="3924777" cy="1121807"/>
            <a:chOff x="4017875" y="3138475"/>
            <a:chExt cx="2948300" cy="842704"/>
          </a:xfrm>
        </p:grpSpPr>
        <p:sp>
          <p:nvSpPr>
            <p:cNvPr id="75" name="Google Shape;1161;p55">
              <a:extLst>
                <a:ext uri="{FF2B5EF4-FFF2-40B4-BE49-F238E27FC236}">
                  <a16:creationId xmlns:a16="http://schemas.microsoft.com/office/drawing/2014/main" id="{7D3A51D9-24F2-439A-BC4C-E900DE3EFA46}"/>
                </a:ext>
              </a:extLst>
            </p:cNvPr>
            <p:cNvSpPr/>
            <p:nvPr/>
          </p:nvSpPr>
          <p:spPr>
            <a:xfrm>
              <a:off x="4030675" y="3809704"/>
              <a:ext cx="2935500" cy="171475"/>
            </a:xfrm>
            <a:custGeom>
              <a:avLst/>
              <a:gdLst/>
              <a:ahLst/>
              <a:cxnLst/>
              <a:rect l="l" t="t" r="r" b="b"/>
              <a:pathLst>
                <a:path w="117420" h="6859" extrusionOk="0">
                  <a:moveTo>
                    <a:pt x="58710" y="0"/>
                  </a:moveTo>
                  <a:cubicBezTo>
                    <a:pt x="26289" y="0"/>
                    <a:pt x="0" y="1536"/>
                    <a:pt x="0" y="3429"/>
                  </a:cubicBezTo>
                  <a:cubicBezTo>
                    <a:pt x="0" y="5322"/>
                    <a:pt x="26289" y="6858"/>
                    <a:pt x="58710" y="6858"/>
                  </a:cubicBezTo>
                  <a:cubicBezTo>
                    <a:pt x="74283" y="6858"/>
                    <a:pt x="89214" y="6501"/>
                    <a:pt x="100215" y="5858"/>
                  </a:cubicBezTo>
                  <a:cubicBezTo>
                    <a:pt x="111228" y="5215"/>
                    <a:pt x="117420" y="4334"/>
                    <a:pt x="117420" y="3429"/>
                  </a:cubicBezTo>
                  <a:cubicBezTo>
                    <a:pt x="117420" y="2524"/>
                    <a:pt x="111228" y="1655"/>
                    <a:pt x="100215" y="1012"/>
                  </a:cubicBezTo>
                  <a:cubicBezTo>
                    <a:pt x="89214" y="369"/>
                    <a:pt x="74283" y="0"/>
                    <a:pt x="587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162;p55">
              <a:extLst>
                <a:ext uri="{FF2B5EF4-FFF2-40B4-BE49-F238E27FC236}">
                  <a16:creationId xmlns:a16="http://schemas.microsoft.com/office/drawing/2014/main" id="{AEB717CB-D300-4D5A-8FEB-E4370C1D3738}"/>
                </a:ext>
              </a:extLst>
            </p:cNvPr>
            <p:cNvSpPr/>
            <p:nvPr/>
          </p:nvSpPr>
          <p:spPr>
            <a:xfrm>
              <a:off x="5767050" y="3138475"/>
              <a:ext cx="1076500" cy="464100"/>
            </a:xfrm>
            <a:custGeom>
              <a:avLst/>
              <a:gdLst/>
              <a:ahLst/>
              <a:cxnLst/>
              <a:rect l="l" t="t" r="r" b="b"/>
              <a:pathLst>
                <a:path w="43060" h="18564" extrusionOk="0">
                  <a:moveTo>
                    <a:pt x="24078" y="1"/>
                  </a:moveTo>
                  <a:cubicBezTo>
                    <a:pt x="21721" y="1"/>
                    <a:pt x="20020" y="2045"/>
                    <a:pt x="20711" y="3938"/>
                  </a:cubicBezTo>
                  <a:cubicBezTo>
                    <a:pt x="21270" y="5448"/>
                    <a:pt x="20108" y="6578"/>
                    <a:pt x="18204" y="6578"/>
                  </a:cubicBezTo>
                  <a:cubicBezTo>
                    <a:pt x="17270" y="6578"/>
                    <a:pt x="16159" y="6306"/>
                    <a:pt x="14984" y="5676"/>
                  </a:cubicBezTo>
                  <a:cubicBezTo>
                    <a:pt x="14269" y="5292"/>
                    <a:pt x="13539" y="5125"/>
                    <a:pt x="12835" y="5125"/>
                  </a:cubicBezTo>
                  <a:cubicBezTo>
                    <a:pt x="10023" y="5125"/>
                    <a:pt x="7622" y="7793"/>
                    <a:pt x="8221" y="9974"/>
                  </a:cubicBezTo>
                  <a:cubicBezTo>
                    <a:pt x="8737" y="11820"/>
                    <a:pt x="8620" y="12553"/>
                    <a:pt x="7789" y="12553"/>
                  </a:cubicBezTo>
                  <a:cubicBezTo>
                    <a:pt x="7392" y="12553"/>
                    <a:pt x="6833" y="12386"/>
                    <a:pt x="6102" y="12093"/>
                  </a:cubicBezTo>
                  <a:cubicBezTo>
                    <a:pt x="5789" y="11966"/>
                    <a:pt x="5442" y="11906"/>
                    <a:pt x="5080" y="11906"/>
                  </a:cubicBezTo>
                  <a:cubicBezTo>
                    <a:pt x="2832" y="11906"/>
                    <a:pt x="1" y="14212"/>
                    <a:pt x="1221" y="17082"/>
                  </a:cubicBezTo>
                  <a:cubicBezTo>
                    <a:pt x="1693" y="18193"/>
                    <a:pt x="6340" y="18564"/>
                    <a:pt x="12327" y="18564"/>
                  </a:cubicBezTo>
                  <a:cubicBezTo>
                    <a:pt x="24300" y="18564"/>
                    <a:pt x="41630" y="17082"/>
                    <a:pt x="41630" y="17082"/>
                  </a:cubicBezTo>
                  <a:cubicBezTo>
                    <a:pt x="41630" y="17082"/>
                    <a:pt x="43059" y="12320"/>
                    <a:pt x="40178" y="11367"/>
                  </a:cubicBezTo>
                  <a:cubicBezTo>
                    <a:pt x="37297" y="10415"/>
                    <a:pt x="35582" y="8188"/>
                    <a:pt x="35689" y="5676"/>
                  </a:cubicBezTo>
                  <a:cubicBezTo>
                    <a:pt x="35757" y="3874"/>
                    <a:pt x="34229" y="2108"/>
                    <a:pt x="32521" y="2108"/>
                  </a:cubicBezTo>
                  <a:cubicBezTo>
                    <a:pt x="31837" y="2108"/>
                    <a:pt x="31125" y="2391"/>
                    <a:pt x="30474" y="3069"/>
                  </a:cubicBezTo>
                  <a:cubicBezTo>
                    <a:pt x="29987" y="3574"/>
                    <a:pt x="29618" y="3779"/>
                    <a:pt x="29309" y="3779"/>
                  </a:cubicBezTo>
                  <a:cubicBezTo>
                    <a:pt x="28179" y="3779"/>
                    <a:pt x="27859" y="1030"/>
                    <a:pt x="25474" y="235"/>
                  </a:cubicBezTo>
                  <a:cubicBezTo>
                    <a:pt x="24993" y="74"/>
                    <a:pt x="24524" y="1"/>
                    <a:pt x="240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163;p55">
              <a:extLst>
                <a:ext uri="{FF2B5EF4-FFF2-40B4-BE49-F238E27FC236}">
                  <a16:creationId xmlns:a16="http://schemas.microsoft.com/office/drawing/2014/main" id="{AF2C8E43-EBED-4AC1-A46B-61ADF259467E}"/>
                </a:ext>
              </a:extLst>
            </p:cNvPr>
            <p:cNvSpPr/>
            <p:nvPr/>
          </p:nvSpPr>
          <p:spPr>
            <a:xfrm>
              <a:off x="4123525" y="3232525"/>
              <a:ext cx="819775" cy="396675"/>
            </a:xfrm>
            <a:custGeom>
              <a:avLst/>
              <a:gdLst/>
              <a:ahLst/>
              <a:cxnLst/>
              <a:rect l="l" t="t" r="r" b="b"/>
              <a:pathLst>
                <a:path w="32791" h="15867" extrusionOk="0">
                  <a:moveTo>
                    <a:pt x="22414" y="1"/>
                  </a:moveTo>
                  <a:cubicBezTo>
                    <a:pt x="21619" y="1"/>
                    <a:pt x="20731" y="298"/>
                    <a:pt x="19765" y="1033"/>
                  </a:cubicBezTo>
                  <a:cubicBezTo>
                    <a:pt x="18281" y="2159"/>
                    <a:pt x="17475" y="2554"/>
                    <a:pt x="16924" y="2554"/>
                  </a:cubicBezTo>
                  <a:cubicBezTo>
                    <a:pt x="15900" y="2554"/>
                    <a:pt x="15749" y="1192"/>
                    <a:pt x="13753" y="604"/>
                  </a:cubicBezTo>
                  <a:cubicBezTo>
                    <a:pt x="13319" y="477"/>
                    <a:pt x="12909" y="419"/>
                    <a:pt x="12527" y="419"/>
                  </a:cubicBezTo>
                  <a:cubicBezTo>
                    <a:pt x="10202" y="419"/>
                    <a:pt x="8943" y="2570"/>
                    <a:pt x="10109" y="4248"/>
                  </a:cubicBezTo>
                  <a:cubicBezTo>
                    <a:pt x="10109" y="4248"/>
                    <a:pt x="9738" y="4156"/>
                    <a:pt x="9200" y="4156"/>
                  </a:cubicBezTo>
                  <a:cubicBezTo>
                    <a:pt x="8188" y="4156"/>
                    <a:pt x="6584" y="4481"/>
                    <a:pt x="5752" y="6355"/>
                  </a:cubicBezTo>
                  <a:cubicBezTo>
                    <a:pt x="4490" y="9224"/>
                    <a:pt x="5752" y="11022"/>
                    <a:pt x="5752" y="11022"/>
                  </a:cubicBezTo>
                  <a:cubicBezTo>
                    <a:pt x="5752" y="11022"/>
                    <a:pt x="5704" y="11021"/>
                    <a:pt x="5618" y="11021"/>
                  </a:cubicBezTo>
                  <a:cubicBezTo>
                    <a:pt x="4752" y="11021"/>
                    <a:pt x="1" y="11168"/>
                    <a:pt x="477" y="14427"/>
                  </a:cubicBezTo>
                  <a:cubicBezTo>
                    <a:pt x="633" y="15492"/>
                    <a:pt x="3415" y="15867"/>
                    <a:pt x="7250" y="15867"/>
                  </a:cubicBezTo>
                  <a:cubicBezTo>
                    <a:pt x="16321" y="15867"/>
                    <a:pt x="31279" y="13773"/>
                    <a:pt x="31279" y="13773"/>
                  </a:cubicBezTo>
                  <a:cubicBezTo>
                    <a:pt x="32791" y="12261"/>
                    <a:pt x="31421" y="9689"/>
                    <a:pt x="29909" y="9379"/>
                  </a:cubicBezTo>
                  <a:cubicBezTo>
                    <a:pt x="28397" y="9082"/>
                    <a:pt x="26885" y="6415"/>
                    <a:pt x="26802" y="4724"/>
                  </a:cubicBezTo>
                  <a:cubicBezTo>
                    <a:pt x="26747" y="3409"/>
                    <a:pt x="25109" y="1"/>
                    <a:pt x="22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164;p55">
              <a:extLst>
                <a:ext uri="{FF2B5EF4-FFF2-40B4-BE49-F238E27FC236}">
                  <a16:creationId xmlns:a16="http://schemas.microsoft.com/office/drawing/2014/main" id="{497AD6C9-0197-4471-B260-D12053BA863E}"/>
                </a:ext>
              </a:extLst>
            </p:cNvPr>
            <p:cNvSpPr/>
            <p:nvPr/>
          </p:nvSpPr>
          <p:spPr>
            <a:xfrm>
              <a:off x="4017875" y="3543200"/>
              <a:ext cx="2923000" cy="136050"/>
            </a:xfrm>
            <a:custGeom>
              <a:avLst/>
              <a:gdLst/>
              <a:ahLst/>
              <a:cxnLst/>
              <a:rect l="l" t="t" r="r" b="b"/>
              <a:pathLst>
                <a:path w="116920" h="5442" extrusionOk="0">
                  <a:moveTo>
                    <a:pt x="1215" y="0"/>
                  </a:moveTo>
                  <a:cubicBezTo>
                    <a:pt x="524" y="36"/>
                    <a:pt x="0" y="619"/>
                    <a:pt x="48" y="1298"/>
                  </a:cubicBezTo>
                  <a:lnTo>
                    <a:pt x="48" y="5441"/>
                  </a:lnTo>
                  <a:lnTo>
                    <a:pt x="116920" y="5441"/>
                  </a:lnTo>
                  <a:lnTo>
                    <a:pt x="116920" y="1298"/>
                  </a:lnTo>
                  <a:cubicBezTo>
                    <a:pt x="116920" y="1274"/>
                    <a:pt x="116920" y="1262"/>
                    <a:pt x="116920" y="1238"/>
                  </a:cubicBezTo>
                  <a:cubicBezTo>
                    <a:pt x="116920" y="560"/>
                    <a:pt x="116372" y="0"/>
                    <a:pt x="1156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165;p55">
              <a:extLst>
                <a:ext uri="{FF2B5EF4-FFF2-40B4-BE49-F238E27FC236}">
                  <a16:creationId xmlns:a16="http://schemas.microsoft.com/office/drawing/2014/main" id="{FBA36631-E14E-46CA-85B9-376A4387F948}"/>
                </a:ext>
              </a:extLst>
            </p:cNvPr>
            <p:cNvSpPr/>
            <p:nvPr/>
          </p:nvSpPr>
          <p:spPr>
            <a:xfrm>
              <a:off x="4185450" y="3542900"/>
              <a:ext cx="181900" cy="136350"/>
            </a:xfrm>
            <a:custGeom>
              <a:avLst/>
              <a:gdLst/>
              <a:ahLst/>
              <a:cxnLst/>
              <a:rect l="l" t="t" r="r" b="b"/>
              <a:pathLst>
                <a:path w="7276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75" y="5453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66;p55">
              <a:extLst>
                <a:ext uri="{FF2B5EF4-FFF2-40B4-BE49-F238E27FC236}">
                  <a16:creationId xmlns:a16="http://schemas.microsoft.com/office/drawing/2014/main" id="{863908A1-4B99-4FFA-B825-FD2E8291639A}"/>
                </a:ext>
              </a:extLst>
            </p:cNvPr>
            <p:cNvSpPr/>
            <p:nvPr/>
          </p:nvSpPr>
          <p:spPr>
            <a:xfrm>
              <a:off x="4533700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67;p55">
              <a:extLst>
                <a:ext uri="{FF2B5EF4-FFF2-40B4-BE49-F238E27FC236}">
                  <a16:creationId xmlns:a16="http://schemas.microsoft.com/office/drawing/2014/main" id="{FC9A5FB3-55F0-4906-874E-14A483AFB352}"/>
                </a:ext>
              </a:extLst>
            </p:cNvPr>
            <p:cNvSpPr/>
            <p:nvPr/>
          </p:nvSpPr>
          <p:spPr>
            <a:xfrm>
              <a:off x="4874225" y="3542900"/>
              <a:ext cx="181900" cy="136350"/>
            </a:xfrm>
            <a:custGeom>
              <a:avLst/>
              <a:gdLst/>
              <a:ahLst/>
              <a:cxnLst/>
              <a:rect l="l" t="t" r="r" b="b"/>
              <a:pathLst>
                <a:path w="7276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75" y="5453"/>
                  </a:lnTo>
                  <a:lnTo>
                    <a:pt x="7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168;p55">
              <a:extLst>
                <a:ext uri="{FF2B5EF4-FFF2-40B4-BE49-F238E27FC236}">
                  <a16:creationId xmlns:a16="http://schemas.microsoft.com/office/drawing/2014/main" id="{DC8D01F7-CADF-40C4-A0E3-C4810C3D96FA}"/>
                </a:ext>
              </a:extLst>
            </p:cNvPr>
            <p:cNvSpPr/>
            <p:nvPr/>
          </p:nvSpPr>
          <p:spPr>
            <a:xfrm>
              <a:off x="5222475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69;p55">
              <a:extLst>
                <a:ext uri="{FF2B5EF4-FFF2-40B4-BE49-F238E27FC236}">
                  <a16:creationId xmlns:a16="http://schemas.microsoft.com/office/drawing/2014/main" id="{FC0A8B24-B9A9-4625-B065-CCDA785700D4}"/>
                </a:ext>
              </a:extLst>
            </p:cNvPr>
            <p:cNvSpPr/>
            <p:nvPr/>
          </p:nvSpPr>
          <p:spPr>
            <a:xfrm>
              <a:off x="5563000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170;p55">
              <a:extLst>
                <a:ext uri="{FF2B5EF4-FFF2-40B4-BE49-F238E27FC236}">
                  <a16:creationId xmlns:a16="http://schemas.microsoft.com/office/drawing/2014/main" id="{6AEAACBC-20B0-4E32-B9EB-81BF9E7F5B53}"/>
                </a:ext>
              </a:extLst>
            </p:cNvPr>
            <p:cNvSpPr/>
            <p:nvPr/>
          </p:nvSpPr>
          <p:spPr>
            <a:xfrm>
              <a:off x="5903825" y="3542900"/>
              <a:ext cx="181575" cy="136350"/>
            </a:xfrm>
            <a:custGeom>
              <a:avLst/>
              <a:gdLst/>
              <a:ahLst/>
              <a:cxnLst/>
              <a:rect l="l" t="t" r="r" b="b"/>
              <a:pathLst>
                <a:path w="7263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63" y="5453"/>
                  </a:lnTo>
                  <a:lnTo>
                    <a:pt x="72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171;p55">
              <a:extLst>
                <a:ext uri="{FF2B5EF4-FFF2-40B4-BE49-F238E27FC236}">
                  <a16:creationId xmlns:a16="http://schemas.microsoft.com/office/drawing/2014/main" id="{C465CCD4-C8B2-4DF5-96FC-71D8A8F2039F}"/>
                </a:ext>
              </a:extLst>
            </p:cNvPr>
            <p:cNvSpPr/>
            <p:nvPr/>
          </p:nvSpPr>
          <p:spPr>
            <a:xfrm>
              <a:off x="6251775" y="3542900"/>
              <a:ext cx="174150" cy="136350"/>
            </a:xfrm>
            <a:custGeom>
              <a:avLst/>
              <a:gdLst/>
              <a:ahLst/>
              <a:cxnLst/>
              <a:rect l="l" t="t" r="r" b="b"/>
              <a:pathLst>
                <a:path w="6966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6966" y="5453"/>
                  </a:lnTo>
                  <a:lnTo>
                    <a:pt x="69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72;p55">
              <a:extLst>
                <a:ext uri="{FF2B5EF4-FFF2-40B4-BE49-F238E27FC236}">
                  <a16:creationId xmlns:a16="http://schemas.microsoft.com/office/drawing/2014/main" id="{784837CD-EB92-4A2A-AAA6-98A45E9F7463}"/>
                </a:ext>
              </a:extLst>
            </p:cNvPr>
            <p:cNvSpPr/>
            <p:nvPr/>
          </p:nvSpPr>
          <p:spPr>
            <a:xfrm>
              <a:off x="6592600" y="3542900"/>
              <a:ext cx="181575" cy="136350"/>
            </a:xfrm>
            <a:custGeom>
              <a:avLst/>
              <a:gdLst/>
              <a:ahLst/>
              <a:cxnLst/>
              <a:rect l="l" t="t" r="r" b="b"/>
              <a:pathLst>
                <a:path w="7263" h="5454" extrusionOk="0">
                  <a:moveTo>
                    <a:pt x="0" y="0"/>
                  </a:moveTo>
                  <a:lnTo>
                    <a:pt x="0" y="5453"/>
                  </a:lnTo>
                  <a:lnTo>
                    <a:pt x="7263" y="5453"/>
                  </a:lnTo>
                  <a:lnTo>
                    <a:pt x="72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1173;p55">
            <a:extLst>
              <a:ext uri="{FF2B5EF4-FFF2-40B4-BE49-F238E27FC236}">
                <a16:creationId xmlns:a16="http://schemas.microsoft.com/office/drawing/2014/main" id="{3B389DA6-D380-43B0-92D5-91877E3F4AC2}"/>
              </a:ext>
            </a:extLst>
          </p:cNvPr>
          <p:cNvGrpSpPr/>
          <p:nvPr/>
        </p:nvGrpSpPr>
        <p:grpSpPr>
          <a:xfrm>
            <a:off x="5715257" y="1555332"/>
            <a:ext cx="1565192" cy="2877555"/>
            <a:chOff x="7681125" y="1795825"/>
            <a:chExt cx="1175775" cy="2161625"/>
          </a:xfrm>
        </p:grpSpPr>
        <p:sp>
          <p:nvSpPr>
            <p:cNvPr id="88" name="Google Shape;1174;p55">
              <a:extLst>
                <a:ext uri="{FF2B5EF4-FFF2-40B4-BE49-F238E27FC236}">
                  <a16:creationId xmlns:a16="http://schemas.microsoft.com/office/drawing/2014/main" id="{48F3C1B2-11DA-4C70-9FBB-EEAE1CE3CAFC}"/>
                </a:ext>
              </a:extLst>
            </p:cNvPr>
            <p:cNvSpPr/>
            <p:nvPr/>
          </p:nvSpPr>
          <p:spPr>
            <a:xfrm>
              <a:off x="7736775" y="3685775"/>
              <a:ext cx="143500" cy="135750"/>
            </a:xfrm>
            <a:custGeom>
              <a:avLst/>
              <a:gdLst/>
              <a:ahLst/>
              <a:cxnLst/>
              <a:rect l="l" t="t" r="r" b="b"/>
              <a:pathLst>
                <a:path w="5740" h="5430" extrusionOk="0">
                  <a:moveTo>
                    <a:pt x="4061" y="0"/>
                  </a:moveTo>
                  <a:lnTo>
                    <a:pt x="1" y="3739"/>
                  </a:lnTo>
                  <a:lnTo>
                    <a:pt x="1680" y="5430"/>
                  </a:lnTo>
                  <a:lnTo>
                    <a:pt x="5740" y="1691"/>
                  </a:lnTo>
                  <a:lnTo>
                    <a:pt x="4061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175;p55">
              <a:extLst>
                <a:ext uri="{FF2B5EF4-FFF2-40B4-BE49-F238E27FC236}">
                  <a16:creationId xmlns:a16="http://schemas.microsoft.com/office/drawing/2014/main" id="{6E590FCA-7516-4921-8786-1759EE0C7D89}"/>
                </a:ext>
              </a:extLst>
            </p:cNvPr>
            <p:cNvSpPr/>
            <p:nvPr/>
          </p:nvSpPr>
          <p:spPr>
            <a:xfrm>
              <a:off x="7681125" y="3769600"/>
              <a:ext cx="156850" cy="170825"/>
            </a:xfrm>
            <a:custGeom>
              <a:avLst/>
              <a:gdLst/>
              <a:ahLst/>
              <a:cxnLst/>
              <a:rect l="l" t="t" r="r" b="b"/>
              <a:pathLst>
                <a:path w="6274" h="6833" extrusionOk="0">
                  <a:moveTo>
                    <a:pt x="2156" y="0"/>
                  </a:moveTo>
                  <a:cubicBezTo>
                    <a:pt x="2119" y="0"/>
                    <a:pt x="2082" y="10"/>
                    <a:pt x="2048" y="29"/>
                  </a:cubicBezTo>
                  <a:lnTo>
                    <a:pt x="215" y="1195"/>
                  </a:lnTo>
                  <a:cubicBezTo>
                    <a:pt x="48" y="1291"/>
                    <a:pt x="0" y="1517"/>
                    <a:pt x="108" y="1672"/>
                  </a:cubicBezTo>
                  <a:cubicBezTo>
                    <a:pt x="119" y="1696"/>
                    <a:pt x="131" y="1719"/>
                    <a:pt x="155" y="1743"/>
                  </a:cubicBezTo>
                  <a:cubicBezTo>
                    <a:pt x="822" y="2386"/>
                    <a:pt x="1346" y="2839"/>
                    <a:pt x="2167" y="3672"/>
                  </a:cubicBezTo>
                  <a:cubicBezTo>
                    <a:pt x="2679" y="4184"/>
                    <a:pt x="4156" y="5791"/>
                    <a:pt x="4858" y="6506"/>
                  </a:cubicBezTo>
                  <a:cubicBezTo>
                    <a:pt x="5096" y="6743"/>
                    <a:pt x="5343" y="6832"/>
                    <a:pt x="5558" y="6832"/>
                  </a:cubicBezTo>
                  <a:cubicBezTo>
                    <a:pt x="5978" y="6832"/>
                    <a:pt x="6274" y="6492"/>
                    <a:pt x="6132" y="6256"/>
                  </a:cubicBezTo>
                  <a:cubicBezTo>
                    <a:pt x="5132" y="4672"/>
                    <a:pt x="4549" y="3291"/>
                    <a:pt x="4513" y="2505"/>
                  </a:cubicBezTo>
                  <a:cubicBezTo>
                    <a:pt x="4513" y="2362"/>
                    <a:pt x="4441" y="2219"/>
                    <a:pt x="4334" y="2112"/>
                  </a:cubicBezTo>
                  <a:lnTo>
                    <a:pt x="2310" y="64"/>
                  </a:lnTo>
                  <a:cubicBezTo>
                    <a:pt x="2267" y="22"/>
                    <a:pt x="2212" y="0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76;p55">
              <a:extLst>
                <a:ext uri="{FF2B5EF4-FFF2-40B4-BE49-F238E27FC236}">
                  <a16:creationId xmlns:a16="http://schemas.microsoft.com/office/drawing/2014/main" id="{30C48BFD-EF8E-433F-B637-06C4AFB22328}"/>
                </a:ext>
              </a:extLst>
            </p:cNvPr>
            <p:cNvSpPr/>
            <p:nvPr/>
          </p:nvSpPr>
          <p:spPr>
            <a:xfrm>
              <a:off x="7786200" y="3829125"/>
              <a:ext cx="28900" cy="20725"/>
            </a:xfrm>
            <a:custGeom>
              <a:avLst/>
              <a:gdLst/>
              <a:ahLst/>
              <a:cxnLst/>
              <a:rect l="l" t="t" r="r" b="b"/>
              <a:pathLst>
                <a:path w="1156" h="829" extrusionOk="0">
                  <a:moveTo>
                    <a:pt x="179" y="148"/>
                  </a:moveTo>
                  <a:cubicBezTo>
                    <a:pt x="465" y="207"/>
                    <a:pt x="738" y="327"/>
                    <a:pt x="988" y="493"/>
                  </a:cubicBezTo>
                  <a:cubicBezTo>
                    <a:pt x="1000" y="505"/>
                    <a:pt x="1024" y="529"/>
                    <a:pt x="1024" y="553"/>
                  </a:cubicBezTo>
                  <a:cubicBezTo>
                    <a:pt x="1036" y="565"/>
                    <a:pt x="1036" y="588"/>
                    <a:pt x="1000" y="624"/>
                  </a:cubicBezTo>
                  <a:cubicBezTo>
                    <a:pt x="953" y="684"/>
                    <a:pt x="881" y="719"/>
                    <a:pt x="810" y="719"/>
                  </a:cubicBezTo>
                  <a:cubicBezTo>
                    <a:pt x="536" y="612"/>
                    <a:pt x="310" y="410"/>
                    <a:pt x="179" y="148"/>
                  </a:cubicBezTo>
                  <a:close/>
                  <a:moveTo>
                    <a:pt x="51" y="0"/>
                  </a:moveTo>
                  <a:cubicBezTo>
                    <a:pt x="35" y="0"/>
                    <a:pt x="21" y="9"/>
                    <a:pt x="12" y="17"/>
                  </a:cubicBezTo>
                  <a:cubicBezTo>
                    <a:pt x="0" y="41"/>
                    <a:pt x="0" y="65"/>
                    <a:pt x="12" y="88"/>
                  </a:cubicBezTo>
                  <a:cubicBezTo>
                    <a:pt x="119" y="267"/>
                    <a:pt x="238" y="434"/>
                    <a:pt x="381" y="588"/>
                  </a:cubicBezTo>
                  <a:cubicBezTo>
                    <a:pt x="488" y="708"/>
                    <a:pt x="631" y="803"/>
                    <a:pt x="798" y="827"/>
                  </a:cubicBezTo>
                  <a:cubicBezTo>
                    <a:pt x="809" y="828"/>
                    <a:pt x="820" y="828"/>
                    <a:pt x="831" y="828"/>
                  </a:cubicBezTo>
                  <a:cubicBezTo>
                    <a:pt x="929" y="828"/>
                    <a:pt x="1031" y="781"/>
                    <a:pt x="1096" y="696"/>
                  </a:cubicBezTo>
                  <a:cubicBezTo>
                    <a:pt x="1143" y="648"/>
                    <a:pt x="1155" y="577"/>
                    <a:pt x="1131" y="517"/>
                  </a:cubicBezTo>
                  <a:cubicBezTo>
                    <a:pt x="1048" y="243"/>
                    <a:pt x="167" y="17"/>
                    <a:pt x="72" y="5"/>
                  </a:cubicBezTo>
                  <a:cubicBezTo>
                    <a:pt x="65" y="2"/>
                    <a:pt x="58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177;p55">
              <a:extLst>
                <a:ext uri="{FF2B5EF4-FFF2-40B4-BE49-F238E27FC236}">
                  <a16:creationId xmlns:a16="http://schemas.microsoft.com/office/drawing/2014/main" id="{8FF31FB3-38C8-4330-948E-D77E914E908A}"/>
                </a:ext>
              </a:extLst>
            </p:cNvPr>
            <p:cNvSpPr/>
            <p:nvPr/>
          </p:nvSpPr>
          <p:spPr>
            <a:xfrm>
              <a:off x="7785900" y="3819075"/>
              <a:ext cx="30375" cy="13925"/>
            </a:xfrm>
            <a:custGeom>
              <a:avLst/>
              <a:gdLst/>
              <a:ahLst/>
              <a:cxnLst/>
              <a:rect l="l" t="t" r="r" b="b"/>
              <a:pathLst>
                <a:path w="1215" h="557" extrusionOk="0">
                  <a:moveTo>
                    <a:pt x="929" y="109"/>
                  </a:moveTo>
                  <a:cubicBezTo>
                    <a:pt x="977" y="109"/>
                    <a:pt x="1024" y="121"/>
                    <a:pt x="1060" y="157"/>
                  </a:cubicBezTo>
                  <a:lnTo>
                    <a:pt x="1084" y="181"/>
                  </a:lnTo>
                  <a:cubicBezTo>
                    <a:pt x="1108" y="205"/>
                    <a:pt x="1120" y="240"/>
                    <a:pt x="1096" y="276"/>
                  </a:cubicBezTo>
                  <a:cubicBezTo>
                    <a:pt x="1019" y="382"/>
                    <a:pt x="678" y="441"/>
                    <a:pt x="392" y="441"/>
                  </a:cubicBezTo>
                  <a:cubicBezTo>
                    <a:pt x="325" y="441"/>
                    <a:pt x="260" y="438"/>
                    <a:pt x="203" y="431"/>
                  </a:cubicBezTo>
                  <a:cubicBezTo>
                    <a:pt x="405" y="240"/>
                    <a:pt x="655" y="133"/>
                    <a:pt x="929" y="109"/>
                  </a:cubicBezTo>
                  <a:close/>
                  <a:moveTo>
                    <a:pt x="887" y="0"/>
                  </a:moveTo>
                  <a:cubicBezTo>
                    <a:pt x="532" y="0"/>
                    <a:pt x="47" y="408"/>
                    <a:pt x="24" y="431"/>
                  </a:cubicBezTo>
                  <a:cubicBezTo>
                    <a:pt x="12" y="443"/>
                    <a:pt x="0" y="467"/>
                    <a:pt x="0" y="479"/>
                  </a:cubicBezTo>
                  <a:cubicBezTo>
                    <a:pt x="12" y="490"/>
                    <a:pt x="24" y="490"/>
                    <a:pt x="36" y="502"/>
                  </a:cubicBezTo>
                  <a:lnTo>
                    <a:pt x="60" y="514"/>
                  </a:lnTo>
                  <a:cubicBezTo>
                    <a:pt x="146" y="542"/>
                    <a:pt x="279" y="556"/>
                    <a:pt x="425" y="556"/>
                  </a:cubicBezTo>
                  <a:cubicBezTo>
                    <a:pt x="723" y="556"/>
                    <a:pt x="1071" y="495"/>
                    <a:pt x="1167" y="359"/>
                  </a:cubicBezTo>
                  <a:cubicBezTo>
                    <a:pt x="1215" y="276"/>
                    <a:pt x="1215" y="181"/>
                    <a:pt x="1155" y="121"/>
                  </a:cubicBezTo>
                  <a:cubicBezTo>
                    <a:pt x="1096" y="50"/>
                    <a:pt x="1012" y="14"/>
                    <a:pt x="929" y="2"/>
                  </a:cubicBezTo>
                  <a:cubicBezTo>
                    <a:pt x="915" y="1"/>
                    <a:pt x="901" y="0"/>
                    <a:pt x="8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178;p55">
              <a:extLst>
                <a:ext uri="{FF2B5EF4-FFF2-40B4-BE49-F238E27FC236}">
                  <a16:creationId xmlns:a16="http://schemas.microsoft.com/office/drawing/2014/main" id="{E65CB33B-D710-468D-9197-57C659A822AE}"/>
                </a:ext>
              </a:extLst>
            </p:cNvPr>
            <p:cNvSpPr/>
            <p:nvPr/>
          </p:nvSpPr>
          <p:spPr>
            <a:xfrm>
              <a:off x="8377050" y="2206700"/>
              <a:ext cx="447400" cy="315700"/>
            </a:xfrm>
            <a:custGeom>
              <a:avLst/>
              <a:gdLst/>
              <a:ahLst/>
              <a:cxnLst/>
              <a:rect l="l" t="t" r="r" b="b"/>
              <a:pathLst>
                <a:path w="17896" h="12628" extrusionOk="0">
                  <a:moveTo>
                    <a:pt x="16631" y="0"/>
                  </a:moveTo>
                  <a:cubicBezTo>
                    <a:pt x="15142" y="0"/>
                    <a:pt x="12421" y="220"/>
                    <a:pt x="12145" y="1013"/>
                  </a:cubicBezTo>
                  <a:cubicBezTo>
                    <a:pt x="11792" y="2014"/>
                    <a:pt x="7455" y="9279"/>
                    <a:pt x="6443" y="9279"/>
                  </a:cubicBezTo>
                  <a:cubicBezTo>
                    <a:pt x="6395" y="9279"/>
                    <a:pt x="6355" y="9262"/>
                    <a:pt x="6322" y="9229"/>
                  </a:cubicBezTo>
                  <a:cubicBezTo>
                    <a:pt x="5608" y="8478"/>
                    <a:pt x="1822" y="2406"/>
                    <a:pt x="1822" y="2406"/>
                  </a:cubicBezTo>
                  <a:lnTo>
                    <a:pt x="0" y="5049"/>
                  </a:lnTo>
                  <a:cubicBezTo>
                    <a:pt x="0" y="5049"/>
                    <a:pt x="3327" y="12627"/>
                    <a:pt x="6490" y="12627"/>
                  </a:cubicBezTo>
                  <a:cubicBezTo>
                    <a:pt x="6577" y="12627"/>
                    <a:pt x="6664" y="12622"/>
                    <a:pt x="6751" y="12610"/>
                  </a:cubicBezTo>
                  <a:cubicBezTo>
                    <a:pt x="9990" y="12158"/>
                    <a:pt x="12740" y="3299"/>
                    <a:pt x="12740" y="3299"/>
                  </a:cubicBezTo>
                  <a:cubicBezTo>
                    <a:pt x="12740" y="3299"/>
                    <a:pt x="13098" y="3313"/>
                    <a:pt x="13607" y="3313"/>
                  </a:cubicBezTo>
                  <a:cubicBezTo>
                    <a:pt x="14600" y="3313"/>
                    <a:pt x="16166" y="3261"/>
                    <a:pt x="16764" y="2954"/>
                  </a:cubicBezTo>
                  <a:cubicBezTo>
                    <a:pt x="17669" y="2478"/>
                    <a:pt x="17895" y="192"/>
                    <a:pt x="17574" y="61"/>
                  </a:cubicBezTo>
                  <a:cubicBezTo>
                    <a:pt x="17490" y="25"/>
                    <a:pt x="17130" y="0"/>
                    <a:pt x="16631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79;p55">
              <a:extLst>
                <a:ext uri="{FF2B5EF4-FFF2-40B4-BE49-F238E27FC236}">
                  <a16:creationId xmlns:a16="http://schemas.microsoft.com/office/drawing/2014/main" id="{B1D666BD-8A01-45F0-B042-DB227F1E7DD0}"/>
                </a:ext>
              </a:extLst>
            </p:cNvPr>
            <p:cNvSpPr/>
            <p:nvPr/>
          </p:nvSpPr>
          <p:spPr>
            <a:xfrm>
              <a:off x="8336550" y="2191825"/>
              <a:ext cx="153925" cy="260475"/>
            </a:xfrm>
            <a:custGeom>
              <a:avLst/>
              <a:gdLst/>
              <a:ahLst/>
              <a:cxnLst/>
              <a:rect l="l" t="t" r="r" b="b"/>
              <a:pathLst>
                <a:path w="6157" h="10419" extrusionOk="0">
                  <a:moveTo>
                    <a:pt x="668" y="1"/>
                  </a:moveTo>
                  <a:lnTo>
                    <a:pt x="1" y="7180"/>
                  </a:lnTo>
                  <a:lnTo>
                    <a:pt x="3418" y="10419"/>
                  </a:lnTo>
                  <a:lnTo>
                    <a:pt x="6156" y="6835"/>
                  </a:lnTo>
                  <a:cubicBezTo>
                    <a:pt x="6156" y="6835"/>
                    <a:pt x="3049" y="418"/>
                    <a:pt x="6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180;p55">
              <a:extLst>
                <a:ext uri="{FF2B5EF4-FFF2-40B4-BE49-F238E27FC236}">
                  <a16:creationId xmlns:a16="http://schemas.microsoft.com/office/drawing/2014/main" id="{5D884869-FADA-4D9E-8F77-A8C4207A8E7C}"/>
                </a:ext>
              </a:extLst>
            </p:cNvPr>
            <p:cNvSpPr/>
            <p:nvPr/>
          </p:nvSpPr>
          <p:spPr>
            <a:xfrm>
              <a:off x="7805550" y="2715700"/>
              <a:ext cx="531025" cy="1045100"/>
            </a:xfrm>
            <a:custGeom>
              <a:avLst/>
              <a:gdLst/>
              <a:ahLst/>
              <a:cxnLst/>
              <a:rect l="l" t="t" r="r" b="b"/>
              <a:pathLst>
                <a:path w="21241" h="41804" extrusionOk="0">
                  <a:moveTo>
                    <a:pt x="21241" y="1"/>
                  </a:moveTo>
                  <a:lnTo>
                    <a:pt x="10621" y="3489"/>
                  </a:lnTo>
                  <a:cubicBezTo>
                    <a:pt x="10621" y="3489"/>
                    <a:pt x="10109" y="16289"/>
                    <a:pt x="8585" y="22480"/>
                  </a:cubicBezTo>
                  <a:cubicBezTo>
                    <a:pt x="7049" y="28671"/>
                    <a:pt x="0" y="38708"/>
                    <a:pt x="0" y="38708"/>
                  </a:cubicBezTo>
                  <a:lnTo>
                    <a:pt x="2512" y="41804"/>
                  </a:lnTo>
                  <a:cubicBezTo>
                    <a:pt x="2512" y="41804"/>
                    <a:pt x="7930" y="37470"/>
                    <a:pt x="11775" y="29219"/>
                  </a:cubicBezTo>
                  <a:cubicBezTo>
                    <a:pt x="15621" y="20968"/>
                    <a:pt x="21241" y="1"/>
                    <a:pt x="212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181;p55">
              <a:extLst>
                <a:ext uri="{FF2B5EF4-FFF2-40B4-BE49-F238E27FC236}">
                  <a16:creationId xmlns:a16="http://schemas.microsoft.com/office/drawing/2014/main" id="{13DD5D87-ED34-4E01-89E7-FA6002D7CC7D}"/>
                </a:ext>
              </a:extLst>
            </p:cNvPr>
            <p:cNvSpPr/>
            <p:nvPr/>
          </p:nvSpPr>
          <p:spPr>
            <a:xfrm>
              <a:off x="7805550" y="2715700"/>
              <a:ext cx="531025" cy="1045100"/>
            </a:xfrm>
            <a:custGeom>
              <a:avLst/>
              <a:gdLst/>
              <a:ahLst/>
              <a:cxnLst/>
              <a:rect l="l" t="t" r="r" b="b"/>
              <a:pathLst>
                <a:path w="21241" h="41804" extrusionOk="0">
                  <a:moveTo>
                    <a:pt x="21241" y="1"/>
                  </a:moveTo>
                  <a:lnTo>
                    <a:pt x="10621" y="3489"/>
                  </a:lnTo>
                  <a:cubicBezTo>
                    <a:pt x="10621" y="3489"/>
                    <a:pt x="10109" y="16289"/>
                    <a:pt x="8585" y="22480"/>
                  </a:cubicBezTo>
                  <a:cubicBezTo>
                    <a:pt x="7049" y="28671"/>
                    <a:pt x="0" y="38708"/>
                    <a:pt x="0" y="38708"/>
                  </a:cubicBezTo>
                  <a:lnTo>
                    <a:pt x="2512" y="41804"/>
                  </a:lnTo>
                  <a:cubicBezTo>
                    <a:pt x="2512" y="41804"/>
                    <a:pt x="7930" y="37470"/>
                    <a:pt x="11775" y="29219"/>
                  </a:cubicBezTo>
                  <a:cubicBezTo>
                    <a:pt x="15621" y="20968"/>
                    <a:pt x="21241" y="1"/>
                    <a:pt x="2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182;p55">
              <a:extLst>
                <a:ext uri="{FF2B5EF4-FFF2-40B4-BE49-F238E27FC236}">
                  <a16:creationId xmlns:a16="http://schemas.microsoft.com/office/drawing/2014/main" id="{8FE10650-7042-4C25-B219-D3126F85B0A5}"/>
                </a:ext>
              </a:extLst>
            </p:cNvPr>
            <p:cNvSpPr/>
            <p:nvPr/>
          </p:nvSpPr>
          <p:spPr>
            <a:xfrm>
              <a:off x="8338950" y="3744400"/>
              <a:ext cx="95575" cy="151250"/>
            </a:xfrm>
            <a:custGeom>
              <a:avLst/>
              <a:gdLst/>
              <a:ahLst/>
              <a:cxnLst/>
              <a:rect l="l" t="t" r="r" b="b"/>
              <a:pathLst>
                <a:path w="3823" h="6050" extrusionOk="0">
                  <a:moveTo>
                    <a:pt x="2262" y="1"/>
                  </a:moveTo>
                  <a:lnTo>
                    <a:pt x="0" y="751"/>
                  </a:lnTo>
                  <a:lnTo>
                    <a:pt x="1560" y="6049"/>
                  </a:lnTo>
                  <a:lnTo>
                    <a:pt x="3822" y="5299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183;p55">
              <a:extLst>
                <a:ext uri="{FF2B5EF4-FFF2-40B4-BE49-F238E27FC236}">
                  <a16:creationId xmlns:a16="http://schemas.microsoft.com/office/drawing/2014/main" id="{EE301AB6-879C-4F41-B58E-BB2204BE5AD9}"/>
                </a:ext>
              </a:extLst>
            </p:cNvPr>
            <p:cNvSpPr/>
            <p:nvPr/>
          </p:nvSpPr>
          <p:spPr>
            <a:xfrm>
              <a:off x="8367825" y="3866625"/>
              <a:ext cx="199200" cy="90825"/>
            </a:xfrm>
            <a:custGeom>
              <a:avLst/>
              <a:gdLst/>
              <a:ahLst/>
              <a:cxnLst/>
              <a:rect l="l" t="t" r="r" b="b"/>
              <a:pathLst>
                <a:path w="7968" h="3633" extrusionOk="0">
                  <a:moveTo>
                    <a:pt x="3090" y="1"/>
                  </a:moveTo>
                  <a:cubicBezTo>
                    <a:pt x="3022" y="1"/>
                    <a:pt x="2955" y="13"/>
                    <a:pt x="2893" y="41"/>
                  </a:cubicBezTo>
                  <a:lnTo>
                    <a:pt x="143" y="946"/>
                  </a:lnTo>
                  <a:cubicBezTo>
                    <a:pt x="60" y="982"/>
                    <a:pt x="0" y="1065"/>
                    <a:pt x="12" y="1172"/>
                  </a:cubicBezTo>
                  <a:lnTo>
                    <a:pt x="238" y="3327"/>
                  </a:lnTo>
                  <a:cubicBezTo>
                    <a:pt x="258" y="3511"/>
                    <a:pt x="411" y="3632"/>
                    <a:pt x="577" y="3632"/>
                  </a:cubicBezTo>
                  <a:cubicBezTo>
                    <a:pt x="615" y="3632"/>
                    <a:pt x="653" y="3626"/>
                    <a:pt x="691" y="3613"/>
                  </a:cubicBezTo>
                  <a:cubicBezTo>
                    <a:pt x="1572" y="3315"/>
                    <a:pt x="2215" y="3029"/>
                    <a:pt x="3322" y="2660"/>
                  </a:cubicBezTo>
                  <a:cubicBezTo>
                    <a:pt x="4012" y="2434"/>
                    <a:pt x="6096" y="1815"/>
                    <a:pt x="7049" y="1494"/>
                  </a:cubicBezTo>
                  <a:cubicBezTo>
                    <a:pt x="7967" y="1191"/>
                    <a:pt x="7807" y="242"/>
                    <a:pt x="7411" y="242"/>
                  </a:cubicBezTo>
                  <a:cubicBezTo>
                    <a:pt x="7401" y="242"/>
                    <a:pt x="7392" y="242"/>
                    <a:pt x="7382" y="243"/>
                  </a:cubicBezTo>
                  <a:cubicBezTo>
                    <a:pt x="6703" y="317"/>
                    <a:pt x="6074" y="353"/>
                    <a:pt x="5513" y="353"/>
                  </a:cubicBezTo>
                  <a:cubicBezTo>
                    <a:pt x="4539" y="353"/>
                    <a:pt x="3771" y="245"/>
                    <a:pt x="3310" y="41"/>
                  </a:cubicBezTo>
                  <a:cubicBezTo>
                    <a:pt x="3241" y="16"/>
                    <a:pt x="3165" y="1"/>
                    <a:pt x="3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184;p55">
              <a:extLst>
                <a:ext uri="{FF2B5EF4-FFF2-40B4-BE49-F238E27FC236}">
                  <a16:creationId xmlns:a16="http://schemas.microsoft.com/office/drawing/2014/main" id="{9AF0E3AA-6B8B-410E-9488-0A87DE43046D}"/>
                </a:ext>
              </a:extLst>
            </p:cNvPr>
            <p:cNvSpPr/>
            <p:nvPr/>
          </p:nvSpPr>
          <p:spPr>
            <a:xfrm>
              <a:off x="8444900" y="3853600"/>
              <a:ext cx="28600" cy="20600"/>
            </a:xfrm>
            <a:custGeom>
              <a:avLst/>
              <a:gdLst/>
              <a:ahLst/>
              <a:cxnLst/>
              <a:rect l="l" t="t" r="r" b="b"/>
              <a:pathLst>
                <a:path w="1144" h="824" extrusionOk="0">
                  <a:moveTo>
                    <a:pt x="894" y="124"/>
                  </a:moveTo>
                  <a:cubicBezTo>
                    <a:pt x="906" y="124"/>
                    <a:pt x="918" y="127"/>
                    <a:pt x="929" y="133"/>
                  </a:cubicBezTo>
                  <a:cubicBezTo>
                    <a:pt x="932" y="131"/>
                    <a:pt x="936" y="129"/>
                    <a:pt x="940" y="129"/>
                  </a:cubicBezTo>
                  <a:cubicBezTo>
                    <a:pt x="953" y="129"/>
                    <a:pt x="971" y="145"/>
                    <a:pt x="989" y="181"/>
                  </a:cubicBezTo>
                  <a:cubicBezTo>
                    <a:pt x="1025" y="252"/>
                    <a:pt x="1025" y="324"/>
                    <a:pt x="989" y="395"/>
                  </a:cubicBezTo>
                  <a:cubicBezTo>
                    <a:pt x="775" y="598"/>
                    <a:pt x="489" y="693"/>
                    <a:pt x="191" y="693"/>
                  </a:cubicBezTo>
                  <a:cubicBezTo>
                    <a:pt x="382" y="467"/>
                    <a:pt x="608" y="276"/>
                    <a:pt x="858" y="133"/>
                  </a:cubicBezTo>
                  <a:cubicBezTo>
                    <a:pt x="870" y="127"/>
                    <a:pt x="882" y="124"/>
                    <a:pt x="894" y="124"/>
                  </a:cubicBezTo>
                  <a:close/>
                  <a:moveTo>
                    <a:pt x="923" y="0"/>
                  </a:moveTo>
                  <a:cubicBezTo>
                    <a:pt x="617" y="0"/>
                    <a:pt x="70" y="648"/>
                    <a:pt x="13" y="729"/>
                  </a:cubicBezTo>
                  <a:cubicBezTo>
                    <a:pt x="1" y="741"/>
                    <a:pt x="1" y="764"/>
                    <a:pt x="13" y="788"/>
                  </a:cubicBezTo>
                  <a:cubicBezTo>
                    <a:pt x="25" y="812"/>
                    <a:pt x="37" y="824"/>
                    <a:pt x="72" y="824"/>
                  </a:cubicBezTo>
                  <a:cubicBezTo>
                    <a:pt x="275" y="800"/>
                    <a:pt x="477" y="764"/>
                    <a:pt x="679" y="705"/>
                  </a:cubicBezTo>
                  <a:cubicBezTo>
                    <a:pt x="834" y="669"/>
                    <a:pt x="977" y="574"/>
                    <a:pt x="1072" y="443"/>
                  </a:cubicBezTo>
                  <a:cubicBezTo>
                    <a:pt x="1132" y="348"/>
                    <a:pt x="1144" y="229"/>
                    <a:pt x="1084" y="121"/>
                  </a:cubicBezTo>
                  <a:cubicBezTo>
                    <a:pt x="1072" y="62"/>
                    <a:pt x="1013" y="14"/>
                    <a:pt x="953" y="2"/>
                  </a:cubicBezTo>
                  <a:cubicBezTo>
                    <a:pt x="943" y="1"/>
                    <a:pt x="933" y="0"/>
                    <a:pt x="9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185;p55">
              <a:extLst>
                <a:ext uri="{FF2B5EF4-FFF2-40B4-BE49-F238E27FC236}">
                  <a16:creationId xmlns:a16="http://schemas.microsoft.com/office/drawing/2014/main" id="{343FD8EB-DD48-4980-A5F2-C5D3E513FED3}"/>
                </a:ext>
              </a:extLst>
            </p:cNvPr>
            <p:cNvSpPr/>
            <p:nvPr/>
          </p:nvSpPr>
          <p:spPr>
            <a:xfrm>
              <a:off x="8441050" y="3845900"/>
              <a:ext cx="18475" cy="30700"/>
            </a:xfrm>
            <a:custGeom>
              <a:avLst/>
              <a:gdLst/>
              <a:ahLst/>
              <a:cxnLst/>
              <a:rect l="l" t="t" r="r" b="b"/>
              <a:pathLst>
                <a:path w="739" h="1228" extrusionOk="0">
                  <a:moveTo>
                    <a:pt x="381" y="1"/>
                  </a:moveTo>
                  <a:cubicBezTo>
                    <a:pt x="368" y="19"/>
                    <a:pt x="356" y="39"/>
                    <a:pt x="345" y="59"/>
                  </a:cubicBezTo>
                  <a:lnTo>
                    <a:pt x="345" y="59"/>
                  </a:lnTo>
                  <a:cubicBezTo>
                    <a:pt x="361" y="54"/>
                    <a:pt x="377" y="51"/>
                    <a:pt x="393" y="48"/>
                  </a:cubicBezTo>
                  <a:cubicBezTo>
                    <a:pt x="415" y="39"/>
                    <a:pt x="437" y="35"/>
                    <a:pt x="459" y="35"/>
                  </a:cubicBezTo>
                  <a:cubicBezTo>
                    <a:pt x="464" y="35"/>
                    <a:pt x="469" y="35"/>
                    <a:pt x="474" y="35"/>
                  </a:cubicBezTo>
                  <a:lnTo>
                    <a:pt x="474" y="35"/>
                  </a:lnTo>
                  <a:cubicBezTo>
                    <a:pt x="458" y="18"/>
                    <a:pt x="437" y="8"/>
                    <a:pt x="417" y="1"/>
                  </a:cubicBezTo>
                  <a:close/>
                  <a:moveTo>
                    <a:pt x="474" y="35"/>
                  </a:moveTo>
                  <a:cubicBezTo>
                    <a:pt x="486" y="48"/>
                    <a:pt x="495" y="64"/>
                    <a:pt x="500" y="84"/>
                  </a:cubicBezTo>
                  <a:cubicBezTo>
                    <a:pt x="583" y="215"/>
                    <a:pt x="417" y="691"/>
                    <a:pt x="250" y="941"/>
                  </a:cubicBezTo>
                  <a:cubicBezTo>
                    <a:pt x="179" y="679"/>
                    <a:pt x="191" y="406"/>
                    <a:pt x="274" y="298"/>
                  </a:cubicBezTo>
                  <a:lnTo>
                    <a:pt x="286" y="298"/>
                  </a:lnTo>
                  <a:cubicBezTo>
                    <a:pt x="286" y="215"/>
                    <a:pt x="307" y="132"/>
                    <a:pt x="345" y="59"/>
                  </a:cubicBezTo>
                  <a:lnTo>
                    <a:pt x="345" y="59"/>
                  </a:lnTo>
                  <a:cubicBezTo>
                    <a:pt x="279" y="80"/>
                    <a:pt x="219" y="124"/>
                    <a:pt x="191" y="191"/>
                  </a:cubicBezTo>
                  <a:cubicBezTo>
                    <a:pt x="0" y="489"/>
                    <a:pt x="167" y="1156"/>
                    <a:pt x="167" y="1191"/>
                  </a:cubicBezTo>
                  <a:cubicBezTo>
                    <a:pt x="179" y="1215"/>
                    <a:pt x="191" y="1227"/>
                    <a:pt x="214" y="1227"/>
                  </a:cubicBezTo>
                  <a:cubicBezTo>
                    <a:pt x="226" y="1227"/>
                    <a:pt x="226" y="1215"/>
                    <a:pt x="238" y="1203"/>
                  </a:cubicBezTo>
                  <a:lnTo>
                    <a:pt x="262" y="1203"/>
                  </a:lnTo>
                  <a:cubicBezTo>
                    <a:pt x="452" y="1001"/>
                    <a:pt x="738" y="346"/>
                    <a:pt x="607" y="132"/>
                  </a:cubicBezTo>
                  <a:cubicBezTo>
                    <a:pt x="583" y="75"/>
                    <a:pt x="531" y="40"/>
                    <a:pt x="474" y="3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186;p55">
              <a:extLst>
                <a:ext uri="{FF2B5EF4-FFF2-40B4-BE49-F238E27FC236}">
                  <a16:creationId xmlns:a16="http://schemas.microsoft.com/office/drawing/2014/main" id="{651D4EC9-D319-4042-8786-33CA6E5113F0}"/>
                </a:ext>
              </a:extLst>
            </p:cNvPr>
            <p:cNvSpPr/>
            <p:nvPr/>
          </p:nvSpPr>
          <p:spPr>
            <a:xfrm>
              <a:off x="7998425" y="2681175"/>
              <a:ext cx="435800" cy="1124575"/>
            </a:xfrm>
            <a:custGeom>
              <a:avLst/>
              <a:gdLst/>
              <a:ahLst/>
              <a:cxnLst/>
              <a:rect l="l" t="t" r="r" b="b"/>
              <a:pathLst>
                <a:path w="17432" h="44983" extrusionOk="0">
                  <a:moveTo>
                    <a:pt x="870" y="1"/>
                  </a:moveTo>
                  <a:lnTo>
                    <a:pt x="870" y="1"/>
                  </a:lnTo>
                  <a:cubicBezTo>
                    <a:pt x="0" y="3942"/>
                    <a:pt x="84" y="8026"/>
                    <a:pt x="1120" y="11931"/>
                  </a:cubicBezTo>
                  <a:cubicBezTo>
                    <a:pt x="2417" y="16622"/>
                    <a:pt x="13562" y="44982"/>
                    <a:pt x="13562" y="44982"/>
                  </a:cubicBezTo>
                  <a:lnTo>
                    <a:pt x="17431" y="43863"/>
                  </a:lnTo>
                  <a:lnTo>
                    <a:pt x="9240" y="10121"/>
                  </a:lnTo>
                  <a:cubicBezTo>
                    <a:pt x="9240" y="10121"/>
                    <a:pt x="12300" y="5775"/>
                    <a:pt x="13526" y="1382"/>
                  </a:cubicBezTo>
                  <a:lnTo>
                    <a:pt x="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187;p55">
              <a:extLst>
                <a:ext uri="{FF2B5EF4-FFF2-40B4-BE49-F238E27FC236}">
                  <a16:creationId xmlns:a16="http://schemas.microsoft.com/office/drawing/2014/main" id="{ED060F35-FCD3-491A-BE1A-1D4D24306BEE}"/>
                </a:ext>
              </a:extLst>
            </p:cNvPr>
            <p:cNvSpPr/>
            <p:nvPr/>
          </p:nvSpPr>
          <p:spPr>
            <a:xfrm>
              <a:off x="8298175" y="3748875"/>
              <a:ext cx="152125" cy="80975"/>
            </a:xfrm>
            <a:custGeom>
              <a:avLst/>
              <a:gdLst/>
              <a:ahLst/>
              <a:cxnLst/>
              <a:rect l="l" t="t" r="r" b="b"/>
              <a:pathLst>
                <a:path w="6085" h="3239" extrusionOk="0">
                  <a:moveTo>
                    <a:pt x="5751" y="0"/>
                  </a:moveTo>
                  <a:lnTo>
                    <a:pt x="0" y="1560"/>
                  </a:lnTo>
                  <a:lnTo>
                    <a:pt x="1214" y="3239"/>
                  </a:lnTo>
                  <a:lnTo>
                    <a:pt x="6084" y="1608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188;p55">
              <a:extLst>
                <a:ext uri="{FF2B5EF4-FFF2-40B4-BE49-F238E27FC236}">
                  <a16:creationId xmlns:a16="http://schemas.microsoft.com/office/drawing/2014/main" id="{935736DD-3E9A-4AAE-9860-B76E856DC875}"/>
                </a:ext>
              </a:extLst>
            </p:cNvPr>
            <p:cNvSpPr/>
            <p:nvPr/>
          </p:nvSpPr>
          <p:spPr>
            <a:xfrm>
              <a:off x="8298175" y="3748875"/>
              <a:ext cx="152125" cy="80975"/>
            </a:xfrm>
            <a:custGeom>
              <a:avLst/>
              <a:gdLst/>
              <a:ahLst/>
              <a:cxnLst/>
              <a:rect l="l" t="t" r="r" b="b"/>
              <a:pathLst>
                <a:path w="6085" h="3239" extrusionOk="0">
                  <a:moveTo>
                    <a:pt x="5751" y="0"/>
                  </a:moveTo>
                  <a:lnTo>
                    <a:pt x="0" y="1560"/>
                  </a:lnTo>
                  <a:lnTo>
                    <a:pt x="1214" y="3239"/>
                  </a:lnTo>
                  <a:lnTo>
                    <a:pt x="6084" y="1608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189;p55">
              <a:extLst>
                <a:ext uri="{FF2B5EF4-FFF2-40B4-BE49-F238E27FC236}">
                  <a16:creationId xmlns:a16="http://schemas.microsoft.com/office/drawing/2014/main" id="{668C9149-3B55-450A-8D20-52A84821315F}"/>
                </a:ext>
              </a:extLst>
            </p:cNvPr>
            <p:cNvSpPr/>
            <p:nvPr/>
          </p:nvSpPr>
          <p:spPr>
            <a:xfrm>
              <a:off x="7774000" y="3659875"/>
              <a:ext cx="122950" cy="136950"/>
            </a:xfrm>
            <a:custGeom>
              <a:avLst/>
              <a:gdLst/>
              <a:ahLst/>
              <a:cxnLst/>
              <a:rect l="l" t="t" r="r" b="b"/>
              <a:pathLst>
                <a:path w="4918" h="5478" extrusionOk="0">
                  <a:moveTo>
                    <a:pt x="965" y="0"/>
                  </a:moveTo>
                  <a:lnTo>
                    <a:pt x="0" y="1834"/>
                  </a:lnTo>
                  <a:lnTo>
                    <a:pt x="3608" y="5477"/>
                  </a:lnTo>
                  <a:lnTo>
                    <a:pt x="4917" y="4465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190;p55">
              <a:extLst>
                <a:ext uri="{FF2B5EF4-FFF2-40B4-BE49-F238E27FC236}">
                  <a16:creationId xmlns:a16="http://schemas.microsoft.com/office/drawing/2014/main" id="{C49EED71-9E17-40B5-8520-C1DB53534615}"/>
                </a:ext>
              </a:extLst>
            </p:cNvPr>
            <p:cNvSpPr/>
            <p:nvPr/>
          </p:nvSpPr>
          <p:spPr>
            <a:xfrm>
              <a:off x="7774000" y="3659875"/>
              <a:ext cx="122950" cy="136950"/>
            </a:xfrm>
            <a:custGeom>
              <a:avLst/>
              <a:gdLst/>
              <a:ahLst/>
              <a:cxnLst/>
              <a:rect l="l" t="t" r="r" b="b"/>
              <a:pathLst>
                <a:path w="4918" h="5478" extrusionOk="0">
                  <a:moveTo>
                    <a:pt x="965" y="0"/>
                  </a:moveTo>
                  <a:lnTo>
                    <a:pt x="0" y="1834"/>
                  </a:lnTo>
                  <a:lnTo>
                    <a:pt x="3608" y="5477"/>
                  </a:lnTo>
                  <a:lnTo>
                    <a:pt x="4917" y="4465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191;p55">
              <a:extLst>
                <a:ext uri="{FF2B5EF4-FFF2-40B4-BE49-F238E27FC236}">
                  <a16:creationId xmlns:a16="http://schemas.microsoft.com/office/drawing/2014/main" id="{0A19BD34-5110-4222-B226-D123F02BC2DF}"/>
                </a:ext>
              </a:extLst>
            </p:cNvPr>
            <p:cNvSpPr/>
            <p:nvPr/>
          </p:nvSpPr>
          <p:spPr>
            <a:xfrm>
              <a:off x="7988900" y="2161900"/>
              <a:ext cx="415850" cy="661875"/>
            </a:xfrm>
            <a:custGeom>
              <a:avLst/>
              <a:gdLst/>
              <a:ahLst/>
              <a:cxnLst/>
              <a:rect l="l" t="t" r="r" b="b"/>
              <a:pathLst>
                <a:path w="16634" h="26475" extrusionOk="0">
                  <a:moveTo>
                    <a:pt x="5337" y="0"/>
                  </a:moveTo>
                  <a:cubicBezTo>
                    <a:pt x="4475" y="0"/>
                    <a:pt x="3611" y="36"/>
                    <a:pt x="2739" y="103"/>
                  </a:cubicBezTo>
                  <a:cubicBezTo>
                    <a:pt x="2977" y="2758"/>
                    <a:pt x="3013" y="5425"/>
                    <a:pt x="2846" y="8080"/>
                  </a:cubicBezTo>
                  <a:cubicBezTo>
                    <a:pt x="2751" y="9937"/>
                    <a:pt x="2560" y="11687"/>
                    <a:pt x="2370" y="13283"/>
                  </a:cubicBezTo>
                  <a:cubicBezTo>
                    <a:pt x="1894" y="16998"/>
                    <a:pt x="0" y="23891"/>
                    <a:pt x="0" y="23891"/>
                  </a:cubicBezTo>
                  <a:lnTo>
                    <a:pt x="9787" y="26475"/>
                  </a:lnTo>
                  <a:lnTo>
                    <a:pt x="10680" y="22153"/>
                  </a:lnTo>
                  <a:lnTo>
                    <a:pt x="11585" y="26475"/>
                  </a:lnTo>
                  <a:lnTo>
                    <a:pt x="13526" y="25284"/>
                  </a:lnTo>
                  <a:cubicBezTo>
                    <a:pt x="16562" y="15676"/>
                    <a:pt x="16633" y="5984"/>
                    <a:pt x="16252" y="3198"/>
                  </a:cubicBezTo>
                  <a:cubicBezTo>
                    <a:pt x="16133" y="2258"/>
                    <a:pt x="15479" y="1484"/>
                    <a:pt x="14574" y="1198"/>
                  </a:cubicBezTo>
                  <a:cubicBezTo>
                    <a:pt x="14121" y="1055"/>
                    <a:pt x="13609" y="900"/>
                    <a:pt x="13062" y="769"/>
                  </a:cubicBezTo>
                  <a:cubicBezTo>
                    <a:pt x="12847" y="734"/>
                    <a:pt x="12633" y="674"/>
                    <a:pt x="12419" y="638"/>
                  </a:cubicBezTo>
                  <a:cubicBezTo>
                    <a:pt x="10633" y="329"/>
                    <a:pt x="8835" y="138"/>
                    <a:pt x="7037" y="43"/>
                  </a:cubicBezTo>
                  <a:cubicBezTo>
                    <a:pt x="6692" y="31"/>
                    <a:pt x="6346" y="19"/>
                    <a:pt x="6001" y="7"/>
                  </a:cubicBezTo>
                  <a:cubicBezTo>
                    <a:pt x="5780" y="2"/>
                    <a:pt x="5559" y="0"/>
                    <a:pt x="5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192;p55">
              <a:extLst>
                <a:ext uri="{FF2B5EF4-FFF2-40B4-BE49-F238E27FC236}">
                  <a16:creationId xmlns:a16="http://schemas.microsoft.com/office/drawing/2014/main" id="{9B8305BF-20D2-45FD-B4FA-CF9653F97C59}"/>
                </a:ext>
              </a:extLst>
            </p:cNvPr>
            <p:cNvSpPr/>
            <p:nvPr/>
          </p:nvSpPr>
          <p:spPr>
            <a:xfrm>
              <a:off x="8164825" y="2012650"/>
              <a:ext cx="141025" cy="202700"/>
            </a:xfrm>
            <a:custGeom>
              <a:avLst/>
              <a:gdLst/>
              <a:ahLst/>
              <a:cxnLst/>
              <a:rect l="l" t="t" r="r" b="b"/>
              <a:pathLst>
                <a:path w="5641" h="8108" extrusionOk="0">
                  <a:moveTo>
                    <a:pt x="1191" y="0"/>
                  </a:moveTo>
                  <a:lnTo>
                    <a:pt x="1191" y="0"/>
                  </a:lnTo>
                  <a:cubicBezTo>
                    <a:pt x="1345" y="1763"/>
                    <a:pt x="1345" y="4977"/>
                    <a:pt x="0" y="6001"/>
                  </a:cubicBezTo>
                  <a:cubicBezTo>
                    <a:pt x="964" y="7239"/>
                    <a:pt x="2405" y="8001"/>
                    <a:pt x="3977" y="8097"/>
                  </a:cubicBezTo>
                  <a:cubicBezTo>
                    <a:pt x="4064" y="8104"/>
                    <a:pt x="4146" y="8108"/>
                    <a:pt x="4225" y="8108"/>
                  </a:cubicBezTo>
                  <a:cubicBezTo>
                    <a:pt x="5486" y="8108"/>
                    <a:pt x="5640" y="7156"/>
                    <a:pt x="5394" y="6585"/>
                  </a:cubicBezTo>
                  <a:cubicBezTo>
                    <a:pt x="3512" y="5918"/>
                    <a:pt x="3715" y="4489"/>
                    <a:pt x="4203" y="3179"/>
                  </a:cubicBezTo>
                  <a:lnTo>
                    <a:pt x="1191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193;p55">
              <a:extLst>
                <a:ext uri="{FF2B5EF4-FFF2-40B4-BE49-F238E27FC236}">
                  <a16:creationId xmlns:a16="http://schemas.microsoft.com/office/drawing/2014/main" id="{7025B2E8-42C0-476F-8168-C7DED2BF3C3C}"/>
                </a:ext>
              </a:extLst>
            </p:cNvPr>
            <p:cNvSpPr/>
            <p:nvPr/>
          </p:nvSpPr>
          <p:spPr>
            <a:xfrm>
              <a:off x="8221675" y="2045100"/>
              <a:ext cx="47925" cy="70275"/>
            </a:xfrm>
            <a:custGeom>
              <a:avLst/>
              <a:gdLst/>
              <a:ahLst/>
              <a:cxnLst/>
              <a:rect l="l" t="t" r="r" b="b"/>
              <a:pathLst>
                <a:path w="1917" h="2811" extrusionOk="0">
                  <a:moveTo>
                    <a:pt x="143" y="0"/>
                  </a:moveTo>
                  <a:cubicBezTo>
                    <a:pt x="36" y="298"/>
                    <a:pt x="0" y="607"/>
                    <a:pt x="12" y="929"/>
                  </a:cubicBezTo>
                  <a:cubicBezTo>
                    <a:pt x="0" y="1715"/>
                    <a:pt x="917" y="2631"/>
                    <a:pt x="1643" y="2810"/>
                  </a:cubicBezTo>
                  <a:cubicBezTo>
                    <a:pt x="1715" y="2500"/>
                    <a:pt x="1798" y="2179"/>
                    <a:pt x="1917" y="1881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194;p55">
              <a:extLst>
                <a:ext uri="{FF2B5EF4-FFF2-40B4-BE49-F238E27FC236}">
                  <a16:creationId xmlns:a16="http://schemas.microsoft.com/office/drawing/2014/main" id="{C8B4FEB7-D130-4AC4-A3BF-893D314F8128}"/>
                </a:ext>
              </a:extLst>
            </p:cNvPr>
            <p:cNvSpPr/>
            <p:nvPr/>
          </p:nvSpPr>
          <p:spPr>
            <a:xfrm>
              <a:off x="8189225" y="1868700"/>
              <a:ext cx="181600" cy="233650"/>
            </a:xfrm>
            <a:custGeom>
              <a:avLst/>
              <a:gdLst/>
              <a:ahLst/>
              <a:cxnLst/>
              <a:rect l="l" t="t" r="r" b="b"/>
              <a:pathLst>
                <a:path w="7264" h="9346" extrusionOk="0">
                  <a:moveTo>
                    <a:pt x="3522" y="0"/>
                  </a:moveTo>
                  <a:cubicBezTo>
                    <a:pt x="1867" y="0"/>
                    <a:pt x="352" y="1294"/>
                    <a:pt x="298" y="3127"/>
                  </a:cubicBezTo>
                  <a:cubicBezTo>
                    <a:pt x="179" y="5485"/>
                    <a:pt x="0" y="6866"/>
                    <a:pt x="1060" y="8187"/>
                  </a:cubicBezTo>
                  <a:cubicBezTo>
                    <a:pt x="1691" y="8985"/>
                    <a:pt x="2550" y="9345"/>
                    <a:pt x="3406" y="9345"/>
                  </a:cubicBezTo>
                  <a:cubicBezTo>
                    <a:pt x="4697" y="9345"/>
                    <a:pt x="5983" y="8526"/>
                    <a:pt x="6477" y="7151"/>
                  </a:cubicBezTo>
                  <a:cubicBezTo>
                    <a:pt x="7204" y="5092"/>
                    <a:pt x="7263" y="1579"/>
                    <a:pt x="5072" y="401"/>
                  </a:cubicBezTo>
                  <a:cubicBezTo>
                    <a:pt x="4569" y="126"/>
                    <a:pt x="4038" y="0"/>
                    <a:pt x="3522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95;p55">
              <a:extLst>
                <a:ext uri="{FF2B5EF4-FFF2-40B4-BE49-F238E27FC236}">
                  <a16:creationId xmlns:a16="http://schemas.microsoft.com/office/drawing/2014/main" id="{4406DC00-B52C-4B7C-8F16-5CED20AEBC2F}"/>
                </a:ext>
              </a:extLst>
            </p:cNvPr>
            <p:cNvSpPr/>
            <p:nvPr/>
          </p:nvSpPr>
          <p:spPr>
            <a:xfrm>
              <a:off x="8282975" y="1965000"/>
              <a:ext cx="12525" cy="17325"/>
            </a:xfrm>
            <a:custGeom>
              <a:avLst/>
              <a:gdLst/>
              <a:ahLst/>
              <a:cxnLst/>
              <a:rect l="l" t="t" r="r" b="b"/>
              <a:pathLst>
                <a:path w="501" h="693" extrusionOk="0">
                  <a:moveTo>
                    <a:pt x="285" y="1"/>
                  </a:moveTo>
                  <a:cubicBezTo>
                    <a:pt x="170" y="1"/>
                    <a:pt x="59" y="140"/>
                    <a:pt x="37" y="323"/>
                  </a:cubicBezTo>
                  <a:cubicBezTo>
                    <a:pt x="1" y="501"/>
                    <a:pt x="96" y="680"/>
                    <a:pt x="227" y="692"/>
                  </a:cubicBezTo>
                  <a:cubicBezTo>
                    <a:pt x="232" y="692"/>
                    <a:pt x="236" y="693"/>
                    <a:pt x="241" y="693"/>
                  </a:cubicBezTo>
                  <a:cubicBezTo>
                    <a:pt x="355" y="693"/>
                    <a:pt x="466" y="554"/>
                    <a:pt x="489" y="370"/>
                  </a:cubicBezTo>
                  <a:cubicBezTo>
                    <a:pt x="501" y="168"/>
                    <a:pt x="418" y="13"/>
                    <a:pt x="298" y="1"/>
                  </a:cubicBezTo>
                  <a:cubicBezTo>
                    <a:pt x="294" y="1"/>
                    <a:pt x="289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96;p55">
              <a:extLst>
                <a:ext uri="{FF2B5EF4-FFF2-40B4-BE49-F238E27FC236}">
                  <a16:creationId xmlns:a16="http://schemas.microsoft.com/office/drawing/2014/main" id="{78EB8A9D-00DA-466C-A054-39687DF795BE}"/>
                </a:ext>
              </a:extLst>
            </p:cNvPr>
            <p:cNvSpPr/>
            <p:nvPr/>
          </p:nvSpPr>
          <p:spPr>
            <a:xfrm>
              <a:off x="8336850" y="1970650"/>
              <a:ext cx="12825" cy="17375"/>
            </a:xfrm>
            <a:custGeom>
              <a:avLst/>
              <a:gdLst/>
              <a:ahLst/>
              <a:cxnLst/>
              <a:rect l="l" t="t" r="r" b="b"/>
              <a:pathLst>
                <a:path w="513" h="695" extrusionOk="0">
                  <a:moveTo>
                    <a:pt x="284" y="1"/>
                  </a:moveTo>
                  <a:cubicBezTo>
                    <a:pt x="160" y="1"/>
                    <a:pt x="59" y="151"/>
                    <a:pt x="37" y="323"/>
                  </a:cubicBezTo>
                  <a:cubicBezTo>
                    <a:pt x="1" y="514"/>
                    <a:pt x="96" y="680"/>
                    <a:pt x="227" y="692"/>
                  </a:cubicBezTo>
                  <a:cubicBezTo>
                    <a:pt x="235" y="694"/>
                    <a:pt x="243" y="695"/>
                    <a:pt x="251" y="695"/>
                  </a:cubicBezTo>
                  <a:cubicBezTo>
                    <a:pt x="362" y="695"/>
                    <a:pt x="467" y="548"/>
                    <a:pt x="489" y="371"/>
                  </a:cubicBezTo>
                  <a:cubicBezTo>
                    <a:pt x="513" y="180"/>
                    <a:pt x="418" y="14"/>
                    <a:pt x="298" y="2"/>
                  </a:cubicBezTo>
                  <a:cubicBezTo>
                    <a:pt x="294" y="1"/>
                    <a:pt x="289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97;p55">
              <a:extLst>
                <a:ext uri="{FF2B5EF4-FFF2-40B4-BE49-F238E27FC236}">
                  <a16:creationId xmlns:a16="http://schemas.microsoft.com/office/drawing/2014/main" id="{B6A625FE-B26F-4E47-8DB6-5B1C565811DB}"/>
                </a:ext>
              </a:extLst>
            </p:cNvPr>
            <p:cNvSpPr/>
            <p:nvPr/>
          </p:nvSpPr>
          <p:spPr>
            <a:xfrm>
              <a:off x="8315425" y="1979600"/>
              <a:ext cx="23550" cy="46750"/>
            </a:xfrm>
            <a:custGeom>
              <a:avLst/>
              <a:gdLst/>
              <a:ahLst/>
              <a:cxnLst/>
              <a:rect l="l" t="t" r="r" b="b"/>
              <a:pathLst>
                <a:path w="942" h="1870" extrusionOk="0">
                  <a:moveTo>
                    <a:pt x="191" y="1"/>
                  </a:moveTo>
                  <a:lnTo>
                    <a:pt x="1" y="1799"/>
                  </a:lnTo>
                  <a:cubicBezTo>
                    <a:pt x="125" y="1847"/>
                    <a:pt x="256" y="1870"/>
                    <a:pt x="386" y="1870"/>
                  </a:cubicBezTo>
                  <a:cubicBezTo>
                    <a:pt x="579" y="1870"/>
                    <a:pt x="771" y="1820"/>
                    <a:pt x="941" y="1727"/>
                  </a:cubicBezTo>
                  <a:cubicBezTo>
                    <a:pt x="608" y="1191"/>
                    <a:pt x="358" y="608"/>
                    <a:pt x="191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98;p55">
              <a:extLst>
                <a:ext uri="{FF2B5EF4-FFF2-40B4-BE49-F238E27FC236}">
                  <a16:creationId xmlns:a16="http://schemas.microsoft.com/office/drawing/2014/main" id="{9AFF5EEA-68E1-4AE7-899D-1BF74C6809B5}"/>
                </a:ext>
              </a:extLst>
            </p:cNvPr>
            <p:cNvSpPr/>
            <p:nvPr/>
          </p:nvSpPr>
          <p:spPr>
            <a:xfrm>
              <a:off x="8266600" y="1939800"/>
              <a:ext cx="27725" cy="14050"/>
            </a:xfrm>
            <a:custGeom>
              <a:avLst/>
              <a:gdLst/>
              <a:ahLst/>
              <a:cxnLst/>
              <a:rect l="l" t="t" r="r" b="b"/>
              <a:pathLst>
                <a:path w="1109" h="562" extrusionOk="0">
                  <a:moveTo>
                    <a:pt x="864" y="0"/>
                  </a:moveTo>
                  <a:cubicBezTo>
                    <a:pt x="554" y="0"/>
                    <a:pt x="255" y="138"/>
                    <a:pt x="37" y="366"/>
                  </a:cubicBezTo>
                  <a:cubicBezTo>
                    <a:pt x="1" y="414"/>
                    <a:pt x="1" y="486"/>
                    <a:pt x="37" y="533"/>
                  </a:cubicBezTo>
                  <a:lnTo>
                    <a:pt x="96" y="557"/>
                  </a:lnTo>
                  <a:cubicBezTo>
                    <a:pt x="105" y="560"/>
                    <a:pt x="115" y="561"/>
                    <a:pt x="125" y="561"/>
                  </a:cubicBezTo>
                  <a:cubicBezTo>
                    <a:pt x="154" y="561"/>
                    <a:pt x="185" y="548"/>
                    <a:pt x="203" y="521"/>
                  </a:cubicBezTo>
                  <a:cubicBezTo>
                    <a:pt x="376" y="327"/>
                    <a:pt x="628" y="220"/>
                    <a:pt x="887" y="220"/>
                  </a:cubicBezTo>
                  <a:cubicBezTo>
                    <a:pt x="913" y="220"/>
                    <a:pt x="939" y="221"/>
                    <a:pt x="965" y="224"/>
                  </a:cubicBezTo>
                  <a:cubicBezTo>
                    <a:pt x="973" y="225"/>
                    <a:pt x="981" y="226"/>
                    <a:pt x="988" y="226"/>
                  </a:cubicBezTo>
                  <a:cubicBezTo>
                    <a:pt x="1039" y="226"/>
                    <a:pt x="1086" y="192"/>
                    <a:pt x="1096" y="140"/>
                  </a:cubicBezTo>
                  <a:cubicBezTo>
                    <a:pt x="1108" y="81"/>
                    <a:pt x="1073" y="21"/>
                    <a:pt x="1013" y="9"/>
                  </a:cubicBezTo>
                  <a:lnTo>
                    <a:pt x="1001" y="9"/>
                  </a:lnTo>
                  <a:cubicBezTo>
                    <a:pt x="955" y="3"/>
                    <a:pt x="910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99;p55">
              <a:extLst>
                <a:ext uri="{FF2B5EF4-FFF2-40B4-BE49-F238E27FC236}">
                  <a16:creationId xmlns:a16="http://schemas.microsoft.com/office/drawing/2014/main" id="{2719F990-0DDA-408D-9DAB-8FD806A6D631}"/>
                </a:ext>
              </a:extLst>
            </p:cNvPr>
            <p:cNvSpPr/>
            <p:nvPr/>
          </p:nvSpPr>
          <p:spPr>
            <a:xfrm>
              <a:off x="8259175" y="2016700"/>
              <a:ext cx="33350" cy="26925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74" y="0"/>
                  </a:moveTo>
                  <a:cubicBezTo>
                    <a:pt x="66" y="0"/>
                    <a:pt x="57" y="2"/>
                    <a:pt x="48" y="5"/>
                  </a:cubicBezTo>
                  <a:cubicBezTo>
                    <a:pt x="24" y="17"/>
                    <a:pt x="0" y="53"/>
                    <a:pt x="12" y="77"/>
                  </a:cubicBezTo>
                  <a:cubicBezTo>
                    <a:pt x="238" y="600"/>
                    <a:pt x="703" y="969"/>
                    <a:pt x="1262" y="1077"/>
                  </a:cubicBezTo>
                  <a:lnTo>
                    <a:pt x="1274" y="1053"/>
                  </a:lnTo>
                  <a:cubicBezTo>
                    <a:pt x="1278" y="1055"/>
                    <a:pt x="1283" y="1056"/>
                    <a:pt x="1288" y="1056"/>
                  </a:cubicBezTo>
                  <a:cubicBezTo>
                    <a:pt x="1310" y="1056"/>
                    <a:pt x="1334" y="1035"/>
                    <a:pt x="1334" y="1005"/>
                  </a:cubicBezTo>
                  <a:cubicBezTo>
                    <a:pt x="1334" y="981"/>
                    <a:pt x="1310" y="946"/>
                    <a:pt x="1286" y="946"/>
                  </a:cubicBezTo>
                  <a:cubicBezTo>
                    <a:pt x="774" y="839"/>
                    <a:pt x="346" y="505"/>
                    <a:pt x="131" y="29"/>
                  </a:cubicBezTo>
                  <a:cubicBezTo>
                    <a:pt x="114" y="11"/>
                    <a:pt x="96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00;p55">
              <a:extLst>
                <a:ext uri="{FF2B5EF4-FFF2-40B4-BE49-F238E27FC236}">
                  <a16:creationId xmlns:a16="http://schemas.microsoft.com/office/drawing/2014/main" id="{D3905285-2027-42BE-8D0C-7C312CE415C9}"/>
                </a:ext>
              </a:extLst>
            </p:cNvPr>
            <p:cNvSpPr/>
            <p:nvPr/>
          </p:nvSpPr>
          <p:spPr>
            <a:xfrm>
              <a:off x="8344000" y="1941150"/>
              <a:ext cx="22650" cy="21750"/>
            </a:xfrm>
            <a:custGeom>
              <a:avLst/>
              <a:gdLst/>
              <a:ahLst/>
              <a:cxnLst/>
              <a:rect l="l" t="t" r="r" b="b"/>
              <a:pathLst>
                <a:path w="906" h="870" extrusionOk="0">
                  <a:moveTo>
                    <a:pt x="120" y="1"/>
                  </a:moveTo>
                  <a:cubicBezTo>
                    <a:pt x="69" y="1"/>
                    <a:pt x="23" y="34"/>
                    <a:pt x="12" y="86"/>
                  </a:cubicBezTo>
                  <a:cubicBezTo>
                    <a:pt x="1" y="146"/>
                    <a:pt x="36" y="205"/>
                    <a:pt x="96" y="217"/>
                  </a:cubicBezTo>
                  <a:cubicBezTo>
                    <a:pt x="370" y="301"/>
                    <a:pt x="584" y="515"/>
                    <a:pt x="679" y="789"/>
                  </a:cubicBezTo>
                  <a:cubicBezTo>
                    <a:pt x="691" y="824"/>
                    <a:pt x="715" y="848"/>
                    <a:pt x="763" y="860"/>
                  </a:cubicBezTo>
                  <a:cubicBezTo>
                    <a:pt x="769" y="866"/>
                    <a:pt x="777" y="869"/>
                    <a:pt x="788" y="869"/>
                  </a:cubicBezTo>
                  <a:cubicBezTo>
                    <a:pt x="798" y="869"/>
                    <a:pt x="810" y="866"/>
                    <a:pt x="822" y="860"/>
                  </a:cubicBezTo>
                  <a:cubicBezTo>
                    <a:pt x="882" y="836"/>
                    <a:pt x="905" y="777"/>
                    <a:pt x="894" y="717"/>
                  </a:cubicBezTo>
                  <a:cubicBezTo>
                    <a:pt x="774" y="372"/>
                    <a:pt x="501" y="98"/>
                    <a:pt x="143" y="3"/>
                  </a:cubicBezTo>
                  <a:cubicBezTo>
                    <a:pt x="136" y="1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01;p55">
              <a:extLst>
                <a:ext uri="{FF2B5EF4-FFF2-40B4-BE49-F238E27FC236}">
                  <a16:creationId xmlns:a16="http://schemas.microsoft.com/office/drawing/2014/main" id="{4FADBE5A-E2D4-4CFB-91B4-E8634DF07FAC}"/>
                </a:ext>
              </a:extLst>
            </p:cNvPr>
            <p:cNvSpPr/>
            <p:nvPr/>
          </p:nvSpPr>
          <p:spPr>
            <a:xfrm>
              <a:off x="8147250" y="1848200"/>
              <a:ext cx="226850" cy="212700"/>
            </a:xfrm>
            <a:custGeom>
              <a:avLst/>
              <a:gdLst/>
              <a:ahLst/>
              <a:cxnLst/>
              <a:rect l="l" t="t" r="r" b="b"/>
              <a:pathLst>
                <a:path w="9074" h="8508" extrusionOk="0">
                  <a:moveTo>
                    <a:pt x="5291" y="1"/>
                  </a:moveTo>
                  <a:cubicBezTo>
                    <a:pt x="4971" y="1"/>
                    <a:pt x="4632" y="24"/>
                    <a:pt x="4275" y="78"/>
                  </a:cubicBezTo>
                  <a:cubicBezTo>
                    <a:pt x="1179" y="554"/>
                    <a:pt x="1" y="2233"/>
                    <a:pt x="346" y="4983"/>
                  </a:cubicBezTo>
                  <a:cubicBezTo>
                    <a:pt x="679" y="7733"/>
                    <a:pt x="2013" y="8507"/>
                    <a:pt x="2013" y="8507"/>
                  </a:cubicBezTo>
                  <a:cubicBezTo>
                    <a:pt x="2013" y="8507"/>
                    <a:pt x="1691" y="6412"/>
                    <a:pt x="1882" y="5971"/>
                  </a:cubicBezTo>
                  <a:cubicBezTo>
                    <a:pt x="1952" y="5819"/>
                    <a:pt x="2032" y="5769"/>
                    <a:pt x="2106" y="5769"/>
                  </a:cubicBezTo>
                  <a:cubicBezTo>
                    <a:pt x="2248" y="5769"/>
                    <a:pt x="2370" y="5947"/>
                    <a:pt x="2370" y="5947"/>
                  </a:cubicBezTo>
                  <a:cubicBezTo>
                    <a:pt x="2370" y="5947"/>
                    <a:pt x="3858" y="4007"/>
                    <a:pt x="3489" y="2233"/>
                  </a:cubicBezTo>
                  <a:cubicBezTo>
                    <a:pt x="3632" y="2214"/>
                    <a:pt x="3775" y="2204"/>
                    <a:pt x="3917" y="2204"/>
                  </a:cubicBezTo>
                  <a:cubicBezTo>
                    <a:pt x="4584" y="2204"/>
                    <a:pt x="5242" y="2408"/>
                    <a:pt x="5811" y="2780"/>
                  </a:cubicBezTo>
                  <a:cubicBezTo>
                    <a:pt x="5823" y="2506"/>
                    <a:pt x="5811" y="2233"/>
                    <a:pt x="5751" y="1959"/>
                  </a:cubicBezTo>
                  <a:lnTo>
                    <a:pt x="5751" y="1959"/>
                  </a:lnTo>
                  <a:cubicBezTo>
                    <a:pt x="5752" y="1959"/>
                    <a:pt x="7871" y="2102"/>
                    <a:pt x="8906" y="3447"/>
                  </a:cubicBezTo>
                  <a:cubicBezTo>
                    <a:pt x="8895" y="2661"/>
                    <a:pt x="8621" y="1899"/>
                    <a:pt x="8144" y="1292"/>
                  </a:cubicBezTo>
                  <a:cubicBezTo>
                    <a:pt x="8241" y="1273"/>
                    <a:pt x="8339" y="1264"/>
                    <a:pt x="8437" y="1264"/>
                  </a:cubicBezTo>
                  <a:cubicBezTo>
                    <a:pt x="8653" y="1264"/>
                    <a:pt x="8868" y="1309"/>
                    <a:pt x="9073" y="1399"/>
                  </a:cubicBezTo>
                  <a:cubicBezTo>
                    <a:pt x="9073" y="1399"/>
                    <a:pt x="7749" y="1"/>
                    <a:pt x="5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202;p55">
              <a:extLst>
                <a:ext uri="{FF2B5EF4-FFF2-40B4-BE49-F238E27FC236}">
                  <a16:creationId xmlns:a16="http://schemas.microsoft.com/office/drawing/2014/main" id="{F15EA9B0-C805-4F77-9877-7B7F8EF7C791}"/>
                </a:ext>
              </a:extLst>
            </p:cNvPr>
            <p:cNvSpPr/>
            <p:nvPr/>
          </p:nvSpPr>
          <p:spPr>
            <a:xfrm>
              <a:off x="8155300" y="1970900"/>
              <a:ext cx="68400" cy="67525"/>
            </a:xfrm>
            <a:custGeom>
              <a:avLst/>
              <a:gdLst/>
              <a:ahLst/>
              <a:cxnLst/>
              <a:rect l="l" t="t" r="r" b="b"/>
              <a:pathLst>
                <a:path w="2736" h="2701" extrusionOk="0">
                  <a:moveTo>
                    <a:pt x="1143" y="1"/>
                  </a:moveTo>
                  <a:cubicBezTo>
                    <a:pt x="1120" y="1"/>
                    <a:pt x="1096" y="2"/>
                    <a:pt x="1072" y="4"/>
                  </a:cubicBezTo>
                  <a:cubicBezTo>
                    <a:pt x="298" y="63"/>
                    <a:pt x="0" y="849"/>
                    <a:pt x="310" y="1516"/>
                  </a:cubicBezTo>
                  <a:cubicBezTo>
                    <a:pt x="572" y="2039"/>
                    <a:pt x="1036" y="2456"/>
                    <a:pt x="1595" y="2647"/>
                  </a:cubicBezTo>
                  <a:cubicBezTo>
                    <a:pt x="1707" y="2684"/>
                    <a:pt x="1811" y="2701"/>
                    <a:pt x="1906" y="2701"/>
                  </a:cubicBezTo>
                  <a:cubicBezTo>
                    <a:pt x="2456" y="2701"/>
                    <a:pt x="2736" y="2134"/>
                    <a:pt x="2584" y="1516"/>
                  </a:cubicBezTo>
                  <a:cubicBezTo>
                    <a:pt x="2434" y="892"/>
                    <a:pt x="1892" y="1"/>
                    <a:pt x="1143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203;p55">
              <a:extLst>
                <a:ext uri="{FF2B5EF4-FFF2-40B4-BE49-F238E27FC236}">
                  <a16:creationId xmlns:a16="http://schemas.microsoft.com/office/drawing/2014/main" id="{725667BC-6AE0-49C3-83E6-460A7C95191F}"/>
                </a:ext>
              </a:extLst>
            </p:cNvPr>
            <p:cNvSpPr/>
            <p:nvPr/>
          </p:nvSpPr>
          <p:spPr>
            <a:xfrm>
              <a:off x="8130875" y="1795825"/>
              <a:ext cx="185175" cy="157900"/>
            </a:xfrm>
            <a:custGeom>
              <a:avLst/>
              <a:gdLst/>
              <a:ahLst/>
              <a:cxnLst/>
              <a:rect l="l" t="t" r="r" b="b"/>
              <a:pathLst>
                <a:path w="7407" h="6316" extrusionOk="0">
                  <a:moveTo>
                    <a:pt x="4430" y="1"/>
                  </a:moveTo>
                  <a:cubicBezTo>
                    <a:pt x="3680" y="1"/>
                    <a:pt x="1015" y="689"/>
                    <a:pt x="120" y="2696"/>
                  </a:cubicBezTo>
                  <a:cubicBezTo>
                    <a:pt x="1" y="2935"/>
                    <a:pt x="191" y="3792"/>
                    <a:pt x="417" y="4613"/>
                  </a:cubicBezTo>
                  <a:cubicBezTo>
                    <a:pt x="536" y="5042"/>
                    <a:pt x="667" y="5459"/>
                    <a:pt x="763" y="5780"/>
                  </a:cubicBezTo>
                  <a:cubicBezTo>
                    <a:pt x="858" y="6102"/>
                    <a:pt x="929" y="6316"/>
                    <a:pt x="929" y="6316"/>
                  </a:cubicBezTo>
                  <a:cubicBezTo>
                    <a:pt x="929" y="6316"/>
                    <a:pt x="1513" y="4685"/>
                    <a:pt x="3799" y="3435"/>
                  </a:cubicBezTo>
                  <a:cubicBezTo>
                    <a:pt x="4263" y="3173"/>
                    <a:pt x="4751" y="2958"/>
                    <a:pt x="5251" y="2780"/>
                  </a:cubicBezTo>
                  <a:cubicBezTo>
                    <a:pt x="5954" y="2530"/>
                    <a:pt x="6668" y="2351"/>
                    <a:pt x="7406" y="2232"/>
                  </a:cubicBezTo>
                  <a:lnTo>
                    <a:pt x="7347" y="2173"/>
                  </a:lnTo>
                  <a:cubicBezTo>
                    <a:pt x="7216" y="2065"/>
                    <a:pt x="6906" y="1780"/>
                    <a:pt x="6537" y="1482"/>
                  </a:cubicBezTo>
                  <a:cubicBezTo>
                    <a:pt x="5799" y="875"/>
                    <a:pt x="4835" y="89"/>
                    <a:pt x="4585" y="18"/>
                  </a:cubicBezTo>
                  <a:cubicBezTo>
                    <a:pt x="4551" y="7"/>
                    <a:pt x="4498" y="1"/>
                    <a:pt x="44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04;p55">
              <a:extLst>
                <a:ext uri="{FF2B5EF4-FFF2-40B4-BE49-F238E27FC236}">
                  <a16:creationId xmlns:a16="http://schemas.microsoft.com/office/drawing/2014/main" id="{C2D0411E-DFFC-4514-AE79-DF10AD673480}"/>
                </a:ext>
              </a:extLst>
            </p:cNvPr>
            <p:cNvSpPr/>
            <p:nvPr/>
          </p:nvSpPr>
          <p:spPr>
            <a:xfrm>
              <a:off x="8092000" y="1833700"/>
              <a:ext cx="382700" cy="162025"/>
            </a:xfrm>
            <a:custGeom>
              <a:avLst/>
              <a:gdLst/>
              <a:ahLst/>
              <a:cxnLst/>
              <a:rect l="l" t="t" r="r" b="b"/>
              <a:pathLst>
                <a:path w="15308" h="6481" extrusionOk="0">
                  <a:moveTo>
                    <a:pt x="10695" y="1"/>
                  </a:moveTo>
                  <a:cubicBezTo>
                    <a:pt x="5376" y="1"/>
                    <a:pt x="0" y="4289"/>
                    <a:pt x="341" y="6254"/>
                  </a:cubicBezTo>
                  <a:cubicBezTo>
                    <a:pt x="366" y="6416"/>
                    <a:pt x="478" y="6481"/>
                    <a:pt x="640" y="6481"/>
                  </a:cubicBezTo>
                  <a:cubicBezTo>
                    <a:pt x="1245" y="6481"/>
                    <a:pt x="2544" y="5575"/>
                    <a:pt x="2544" y="5575"/>
                  </a:cubicBezTo>
                  <a:cubicBezTo>
                    <a:pt x="2415" y="3787"/>
                    <a:pt x="7634" y="1346"/>
                    <a:pt x="9936" y="1346"/>
                  </a:cubicBezTo>
                  <a:cubicBezTo>
                    <a:pt x="10178" y="1346"/>
                    <a:pt x="10389" y="1374"/>
                    <a:pt x="10557" y="1431"/>
                  </a:cubicBezTo>
                  <a:cubicBezTo>
                    <a:pt x="10557" y="1431"/>
                    <a:pt x="15307" y="86"/>
                    <a:pt x="10890" y="3"/>
                  </a:cubicBezTo>
                  <a:cubicBezTo>
                    <a:pt x="10825" y="1"/>
                    <a:pt x="10760" y="1"/>
                    <a:pt x="10695" y="1"/>
                  </a:cubicBez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5;p55">
              <a:extLst>
                <a:ext uri="{FF2B5EF4-FFF2-40B4-BE49-F238E27FC236}">
                  <a16:creationId xmlns:a16="http://schemas.microsoft.com/office/drawing/2014/main" id="{31F114BF-C502-44AB-BD1D-CCBEBE72A405}"/>
                </a:ext>
              </a:extLst>
            </p:cNvPr>
            <p:cNvSpPr/>
            <p:nvPr/>
          </p:nvSpPr>
          <p:spPr>
            <a:xfrm>
              <a:off x="8092000" y="1833700"/>
              <a:ext cx="382700" cy="162025"/>
            </a:xfrm>
            <a:custGeom>
              <a:avLst/>
              <a:gdLst/>
              <a:ahLst/>
              <a:cxnLst/>
              <a:rect l="l" t="t" r="r" b="b"/>
              <a:pathLst>
                <a:path w="15308" h="6481" extrusionOk="0">
                  <a:moveTo>
                    <a:pt x="10695" y="1"/>
                  </a:moveTo>
                  <a:cubicBezTo>
                    <a:pt x="5376" y="1"/>
                    <a:pt x="0" y="4289"/>
                    <a:pt x="341" y="6254"/>
                  </a:cubicBezTo>
                  <a:cubicBezTo>
                    <a:pt x="366" y="6416"/>
                    <a:pt x="478" y="6481"/>
                    <a:pt x="640" y="6481"/>
                  </a:cubicBezTo>
                  <a:cubicBezTo>
                    <a:pt x="1245" y="6481"/>
                    <a:pt x="2544" y="5575"/>
                    <a:pt x="2544" y="5575"/>
                  </a:cubicBezTo>
                  <a:cubicBezTo>
                    <a:pt x="2415" y="3787"/>
                    <a:pt x="7634" y="1346"/>
                    <a:pt x="9936" y="1346"/>
                  </a:cubicBezTo>
                  <a:cubicBezTo>
                    <a:pt x="10178" y="1346"/>
                    <a:pt x="10389" y="1374"/>
                    <a:pt x="10557" y="1431"/>
                  </a:cubicBezTo>
                  <a:cubicBezTo>
                    <a:pt x="10557" y="1431"/>
                    <a:pt x="15307" y="86"/>
                    <a:pt x="10890" y="3"/>
                  </a:cubicBezTo>
                  <a:cubicBezTo>
                    <a:pt x="10825" y="1"/>
                    <a:pt x="10760" y="1"/>
                    <a:pt x="106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06;p55">
              <a:extLst>
                <a:ext uri="{FF2B5EF4-FFF2-40B4-BE49-F238E27FC236}">
                  <a16:creationId xmlns:a16="http://schemas.microsoft.com/office/drawing/2014/main" id="{968919C5-CC3F-4164-AC9C-FE0DAB2480D7}"/>
                </a:ext>
              </a:extLst>
            </p:cNvPr>
            <p:cNvSpPr/>
            <p:nvPr/>
          </p:nvSpPr>
          <p:spPr>
            <a:xfrm>
              <a:off x="8132675" y="2133500"/>
              <a:ext cx="182775" cy="262250"/>
            </a:xfrm>
            <a:custGeom>
              <a:avLst/>
              <a:gdLst/>
              <a:ahLst/>
              <a:cxnLst/>
              <a:rect l="l" t="t" r="r" b="b"/>
              <a:pathLst>
                <a:path w="7311" h="10490" extrusionOk="0">
                  <a:moveTo>
                    <a:pt x="1560" y="0"/>
                  </a:moveTo>
                  <a:lnTo>
                    <a:pt x="0" y="1131"/>
                  </a:lnTo>
                  <a:cubicBezTo>
                    <a:pt x="845" y="3715"/>
                    <a:pt x="3727" y="4703"/>
                    <a:pt x="3727" y="4703"/>
                  </a:cubicBezTo>
                  <a:lnTo>
                    <a:pt x="4525" y="3477"/>
                  </a:lnTo>
                  <a:cubicBezTo>
                    <a:pt x="5715" y="5644"/>
                    <a:pt x="5370" y="10490"/>
                    <a:pt x="5370" y="10490"/>
                  </a:cubicBezTo>
                  <a:lnTo>
                    <a:pt x="5918" y="3251"/>
                  </a:lnTo>
                  <a:lnTo>
                    <a:pt x="6965" y="4406"/>
                  </a:lnTo>
                  <a:lnTo>
                    <a:pt x="7311" y="1917"/>
                  </a:lnTo>
                  <a:lnTo>
                    <a:pt x="5739" y="429"/>
                  </a:lnTo>
                  <a:cubicBezTo>
                    <a:pt x="5656" y="1798"/>
                    <a:pt x="5072" y="2251"/>
                    <a:pt x="5072" y="2251"/>
                  </a:cubicBezTo>
                  <a:cubicBezTo>
                    <a:pt x="2596" y="1084"/>
                    <a:pt x="1560" y="0"/>
                    <a:pt x="1560" y="0"/>
                  </a:cubicBez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07;p55">
              <a:extLst>
                <a:ext uri="{FF2B5EF4-FFF2-40B4-BE49-F238E27FC236}">
                  <a16:creationId xmlns:a16="http://schemas.microsoft.com/office/drawing/2014/main" id="{9B213165-9666-453E-894E-C4D0A5126455}"/>
                </a:ext>
              </a:extLst>
            </p:cNvPr>
            <p:cNvSpPr/>
            <p:nvPr/>
          </p:nvSpPr>
          <p:spPr>
            <a:xfrm>
              <a:off x="8132675" y="2133500"/>
              <a:ext cx="182775" cy="262250"/>
            </a:xfrm>
            <a:custGeom>
              <a:avLst/>
              <a:gdLst/>
              <a:ahLst/>
              <a:cxnLst/>
              <a:rect l="l" t="t" r="r" b="b"/>
              <a:pathLst>
                <a:path w="7311" h="10490" extrusionOk="0">
                  <a:moveTo>
                    <a:pt x="1548" y="0"/>
                  </a:moveTo>
                  <a:lnTo>
                    <a:pt x="0" y="1131"/>
                  </a:lnTo>
                  <a:cubicBezTo>
                    <a:pt x="845" y="3715"/>
                    <a:pt x="3727" y="4703"/>
                    <a:pt x="3727" y="4703"/>
                  </a:cubicBezTo>
                  <a:lnTo>
                    <a:pt x="4525" y="3477"/>
                  </a:lnTo>
                  <a:cubicBezTo>
                    <a:pt x="5715" y="5644"/>
                    <a:pt x="5370" y="10490"/>
                    <a:pt x="5370" y="10490"/>
                  </a:cubicBezTo>
                  <a:lnTo>
                    <a:pt x="5918" y="3251"/>
                  </a:lnTo>
                  <a:lnTo>
                    <a:pt x="6965" y="4406"/>
                  </a:lnTo>
                  <a:lnTo>
                    <a:pt x="7311" y="1905"/>
                  </a:lnTo>
                  <a:lnTo>
                    <a:pt x="5727" y="429"/>
                  </a:lnTo>
                  <a:cubicBezTo>
                    <a:pt x="5656" y="1715"/>
                    <a:pt x="5132" y="2191"/>
                    <a:pt x="5072" y="2251"/>
                  </a:cubicBezTo>
                  <a:cubicBezTo>
                    <a:pt x="2596" y="1084"/>
                    <a:pt x="1548" y="0"/>
                    <a:pt x="1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08;p55">
              <a:extLst>
                <a:ext uri="{FF2B5EF4-FFF2-40B4-BE49-F238E27FC236}">
                  <a16:creationId xmlns:a16="http://schemas.microsoft.com/office/drawing/2014/main" id="{8FF19230-D50B-46C8-94EB-52D3D5A8DC9F}"/>
                </a:ext>
              </a:extLst>
            </p:cNvPr>
            <p:cNvSpPr/>
            <p:nvPr/>
          </p:nvSpPr>
          <p:spPr>
            <a:xfrm>
              <a:off x="8259475" y="2144200"/>
              <a:ext cx="21150" cy="139625"/>
            </a:xfrm>
            <a:custGeom>
              <a:avLst/>
              <a:gdLst/>
              <a:ahLst/>
              <a:cxnLst/>
              <a:rect l="l" t="t" r="r" b="b"/>
              <a:pathLst>
                <a:path w="846" h="5585" extrusionOk="0">
                  <a:moveTo>
                    <a:pt x="655" y="1"/>
                  </a:moveTo>
                  <a:lnTo>
                    <a:pt x="655" y="1"/>
                  </a:lnTo>
                  <a:cubicBezTo>
                    <a:pt x="584" y="1287"/>
                    <a:pt x="60" y="1763"/>
                    <a:pt x="0" y="1823"/>
                  </a:cubicBezTo>
                  <a:cubicBezTo>
                    <a:pt x="0" y="1823"/>
                    <a:pt x="322" y="3775"/>
                    <a:pt x="405" y="5585"/>
                  </a:cubicBezTo>
                  <a:lnTo>
                    <a:pt x="476" y="1584"/>
                  </a:lnTo>
                  <a:cubicBezTo>
                    <a:pt x="774" y="1108"/>
                    <a:pt x="846" y="525"/>
                    <a:pt x="6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09;p55">
              <a:extLst>
                <a:ext uri="{FF2B5EF4-FFF2-40B4-BE49-F238E27FC236}">
                  <a16:creationId xmlns:a16="http://schemas.microsoft.com/office/drawing/2014/main" id="{F83E45C0-1029-4A96-926B-5431A9100C90}"/>
                </a:ext>
              </a:extLst>
            </p:cNvPr>
            <p:cNvSpPr/>
            <p:nvPr/>
          </p:nvSpPr>
          <p:spPr>
            <a:xfrm>
              <a:off x="7871025" y="2796775"/>
              <a:ext cx="81000" cy="127225"/>
            </a:xfrm>
            <a:custGeom>
              <a:avLst/>
              <a:gdLst/>
              <a:ahLst/>
              <a:cxnLst/>
              <a:rect l="l" t="t" r="r" b="b"/>
              <a:pathLst>
                <a:path w="3240" h="5089" extrusionOk="0">
                  <a:moveTo>
                    <a:pt x="1590" y="0"/>
                  </a:moveTo>
                  <a:cubicBezTo>
                    <a:pt x="1306" y="0"/>
                    <a:pt x="1040" y="80"/>
                    <a:pt x="882" y="318"/>
                  </a:cubicBezTo>
                  <a:cubicBezTo>
                    <a:pt x="405" y="1044"/>
                    <a:pt x="1" y="3723"/>
                    <a:pt x="108" y="3985"/>
                  </a:cubicBezTo>
                  <a:cubicBezTo>
                    <a:pt x="313" y="4502"/>
                    <a:pt x="2236" y="5088"/>
                    <a:pt x="2703" y="5088"/>
                  </a:cubicBezTo>
                  <a:cubicBezTo>
                    <a:pt x="2752" y="5088"/>
                    <a:pt x="2785" y="5082"/>
                    <a:pt x="2799" y="5068"/>
                  </a:cubicBezTo>
                  <a:cubicBezTo>
                    <a:pt x="3037" y="4830"/>
                    <a:pt x="3239" y="2878"/>
                    <a:pt x="3203" y="1878"/>
                  </a:cubicBezTo>
                  <a:cubicBezTo>
                    <a:pt x="3191" y="1330"/>
                    <a:pt x="3060" y="794"/>
                    <a:pt x="2799" y="318"/>
                  </a:cubicBezTo>
                  <a:cubicBezTo>
                    <a:pt x="2799" y="318"/>
                    <a:pt x="2158" y="0"/>
                    <a:pt x="1590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10;p55">
              <a:extLst>
                <a:ext uri="{FF2B5EF4-FFF2-40B4-BE49-F238E27FC236}">
                  <a16:creationId xmlns:a16="http://schemas.microsoft.com/office/drawing/2014/main" id="{4BDA1972-1B98-4160-8760-EDB4C178DA03}"/>
                </a:ext>
              </a:extLst>
            </p:cNvPr>
            <p:cNvSpPr/>
            <p:nvPr/>
          </p:nvSpPr>
          <p:spPr>
            <a:xfrm>
              <a:off x="7892750" y="2298100"/>
              <a:ext cx="178325" cy="503050"/>
            </a:xfrm>
            <a:custGeom>
              <a:avLst/>
              <a:gdLst/>
              <a:ahLst/>
              <a:cxnLst/>
              <a:rect l="l" t="t" r="r" b="b"/>
              <a:pathLst>
                <a:path w="7133" h="20122" extrusionOk="0">
                  <a:moveTo>
                    <a:pt x="3846" y="0"/>
                  </a:moveTo>
                  <a:cubicBezTo>
                    <a:pt x="3846" y="0"/>
                    <a:pt x="1037" y="4953"/>
                    <a:pt x="513" y="6632"/>
                  </a:cubicBezTo>
                  <a:cubicBezTo>
                    <a:pt x="1" y="8311"/>
                    <a:pt x="1" y="20122"/>
                    <a:pt x="1" y="20122"/>
                  </a:cubicBezTo>
                  <a:lnTo>
                    <a:pt x="1930" y="20122"/>
                  </a:lnTo>
                  <a:cubicBezTo>
                    <a:pt x="1930" y="20122"/>
                    <a:pt x="3144" y="8382"/>
                    <a:pt x="3846" y="6870"/>
                  </a:cubicBezTo>
                  <a:cubicBezTo>
                    <a:pt x="4549" y="5358"/>
                    <a:pt x="7133" y="1858"/>
                    <a:pt x="7133" y="1858"/>
                  </a:cubicBezTo>
                  <a:lnTo>
                    <a:pt x="3846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11;p55">
              <a:extLst>
                <a:ext uri="{FF2B5EF4-FFF2-40B4-BE49-F238E27FC236}">
                  <a16:creationId xmlns:a16="http://schemas.microsoft.com/office/drawing/2014/main" id="{E0BE571B-7F05-411E-A1A5-424F75EC521F}"/>
                </a:ext>
              </a:extLst>
            </p:cNvPr>
            <p:cNvSpPr/>
            <p:nvPr/>
          </p:nvSpPr>
          <p:spPr>
            <a:xfrm>
              <a:off x="7951100" y="2163750"/>
              <a:ext cx="208975" cy="240625"/>
            </a:xfrm>
            <a:custGeom>
              <a:avLst/>
              <a:gdLst/>
              <a:ahLst/>
              <a:cxnLst/>
              <a:rect l="l" t="t" r="r" b="b"/>
              <a:pathLst>
                <a:path w="8359" h="9625" extrusionOk="0">
                  <a:moveTo>
                    <a:pt x="4684" y="0"/>
                  </a:moveTo>
                  <a:cubicBezTo>
                    <a:pt x="3357" y="0"/>
                    <a:pt x="0" y="7339"/>
                    <a:pt x="0" y="7339"/>
                  </a:cubicBezTo>
                  <a:lnTo>
                    <a:pt x="3632" y="9625"/>
                  </a:lnTo>
                  <a:cubicBezTo>
                    <a:pt x="3632" y="9625"/>
                    <a:pt x="6013" y="7410"/>
                    <a:pt x="7192" y="6363"/>
                  </a:cubicBezTo>
                  <a:cubicBezTo>
                    <a:pt x="8359" y="5315"/>
                    <a:pt x="6835" y="338"/>
                    <a:pt x="4739" y="5"/>
                  </a:cubicBezTo>
                  <a:cubicBezTo>
                    <a:pt x="4721" y="2"/>
                    <a:pt x="4703" y="0"/>
                    <a:pt x="46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12;p55">
              <a:extLst>
                <a:ext uri="{FF2B5EF4-FFF2-40B4-BE49-F238E27FC236}">
                  <a16:creationId xmlns:a16="http://schemas.microsoft.com/office/drawing/2014/main" id="{4A18A18C-A015-4BC2-839D-9E6D71EBB4F4}"/>
                </a:ext>
              </a:extLst>
            </p:cNvPr>
            <p:cNvSpPr/>
            <p:nvPr/>
          </p:nvSpPr>
          <p:spPr>
            <a:xfrm>
              <a:off x="7939475" y="2334125"/>
              <a:ext cx="117900" cy="91400"/>
            </a:xfrm>
            <a:custGeom>
              <a:avLst/>
              <a:gdLst/>
              <a:ahLst/>
              <a:cxnLst/>
              <a:rect l="l" t="t" r="r" b="b"/>
              <a:pathLst>
                <a:path w="4716" h="3656" extrusionOk="0">
                  <a:moveTo>
                    <a:pt x="465" y="0"/>
                  </a:moveTo>
                  <a:lnTo>
                    <a:pt x="1" y="1203"/>
                  </a:lnTo>
                  <a:lnTo>
                    <a:pt x="3775" y="3655"/>
                  </a:lnTo>
                  <a:lnTo>
                    <a:pt x="4716" y="281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13;p55">
              <a:extLst>
                <a:ext uri="{FF2B5EF4-FFF2-40B4-BE49-F238E27FC236}">
                  <a16:creationId xmlns:a16="http://schemas.microsoft.com/office/drawing/2014/main" id="{817CEAB1-0D57-4134-A039-661DB4B2E29B}"/>
                </a:ext>
              </a:extLst>
            </p:cNvPr>
            <p:cNvSpPr/>
            <p:nvPr/>
          </p:nvSpPr>
          <p:spPr>
            <a:xfrm>
              <a:off x="7939475" y="2334125"/>
              <a:ext cx="117900" cy="91400"/>
            </a:xfrm>
            <a:custGeom>
              <a:avLst/>
              <a:gdLst/>
              <a:ahLst/>
              <a:cxnLst/>
              <a:rect l="l" t="t" r="r" b="b"/>
              <a:pathLst>
                <a:path w="4716" h="3656" extrusionOk="0">
                  <a:moveTo>
                    <a:pt x="465" y="0"/>
                  </a:moveTo>
                  <a:lnTo>
                    <a:pt x="1" y="1203"/>
                  </a:lnTo>
                  <a:lnTo>
                    <a:pt x="3775" y="3655"/>
                  </a:lnTo>
                  <a:lnTo>
                    <a:pt x="4716" y="281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14;p55">
              <a:extLst>
                <a:ext uri="{FF2B5EF4-FFF2-40B4-BE49-F238E27FC236}">
                  <a16:creationId xmlns:a16="http://schemas.microsoft.com/office/drawing/2014/main" id="{A9EC5542-FDA4-4EAE-8754-F576CE4A7E21}"/>
                </a:ext>
              </a:extLst>
            </p:cNvPr>
            <p:cNvSpPr/>
            <p:nvPr/>
          </p:nvSpPr>
          <p:spPr>
            <a:xfrm>
              <a:off x="8404125" y="2347800"/>
              <a:ext cx="99750" cy="112850"/>
            </a:xfrm>
            <a:custGeom>
              <a:avLst/>
              <a:gdLst/>
              <a:ahLst/>
              <a:cxnLst/>
              <a:rect l="l" t="t" r="r" b="b"/>
              <a:pathLst>
                <a:path w="3990" h="4514" extrusionOk="0">
                  <a:moveTo>
                    <a:pt x="3251" y="1"/>
                  </a:moveTo>
                  <a:lnTo>
                    <a:pt x="1" y="3930"/>
                  </a:lnTo>
                  <a:lnTo>
                    <a:pt x="1132" y="4513"/>
                  </a:lnTo>
                  <a:lnTo>
                    <a:pt x="3989" y="1037"/>
                  </a:lnTo>
                  <a:lnTo>
                    <a:pt x="3251" y="1"/>
                  </a:lnTo>
                  <a:close/>
                </a:path>
              </a:pathLst>
            </a:custGeom>
            <a:solidFill>
              <a:srgbClr val="FFB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15;p55">
              <a:extLst>
                <a:ext uri="{FF2B5EF4-FFF2-40B4-BE49-F238E27FC236}">
                  <a16:creationId xmlns:a16="http://schemas.microsoft.com/office/drawing/2014/main" id="{E20D1903-3E63-4FFD-BFDE-56EC21B9C622}"/>
                </a:ext>
              </a:extLst>
            </p:cNvPr>
            <p:cNvSpPr/>
            <p:nvPr/>
          </p:nvSpPr>
          <p:spPr>
            <a:xfrm>
              <a:off x="8404125" y="2347800"/>
              <a:ext cx="99750" cy="112850"/>
            </a:xfrm>
            <a:custGeom>
              <a:avLst/>
              <a:gdLst/>
              <a:ahLst/>
              <a:cxnLst/>
              <a:rect l="l" t="t" r="r" b="b"/>
              <a:pathLst>
                <a:path w="3990" h="4514" extrusionOk="0">
                  <a:moveTo>
                    <a:pt x="3251" y="1"/>
                  </a:moveTo>
                  <a:lnTo>
                    <a:pt x="1" y="3930"/>
                  </a:lnTo>
                  <a:lnTo>
                    <a:pt x="1132" y="4513"/>
                  </a:lnTo>
                  <a:lnTo>
                    <a:pt x="3989" y="1037"/>
                  </a:lnTo>
                  <a:lnTo>
                    <a:pt x="32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16;p55">
              <a:extLst>
                <a:ext uri="{FF2B5EF4-FFF2-40B4-BE49-F238E27FC236}">
                  <a16:creationId xmlns:a16="http://schemas.microsoft.com/office/drawing/2014/main" id="{1CB4A901-D0FD-416B-B67A-4BACD8F263C1}"/>
                </a:ext>
              </a:extLst>
            </p:cNvPr>
            <p:cNvSpPr/>
            <p:nvPr/>
          </p:nvSpPr>
          <p:spPr>
            <a:xfrm>
              <a:off x="8713400" y="2100375"/>
              <a:ext cx="143500" cy="130250"/>
            </a:xfrm>
            <a:custGeom>
              <a:avLst/>
              <a:gdLst/>
              <a:ahLst/>
              <a:cxnLst/>
              <a:rect l="l" t="t" r="r" b="b"/>
              <a:pathLst>
                <a:path w="5740" h="5210" extrusionOk="0">
                  <a:moveTo>
                    <a:pt x="3429" y="1"/>
                  </a:moveTo>
                  <a:cubicBezTo>
                    <a:pt x="3371" y="1"/>
                    <a:pt x="3316" y="26"/>
                    <a:pt x="3286" y="75"/>
                  </a:cubicBezTo>
                  <a:lnTo>
                    <a:pt x="72" y="4528"/>
                  </a:lnTo>
                  <a:cubicBezTo>
                    <a:pt x="0" y="4647"/>
                    <a:pt x="60" y="4802"/>
                    <a:pt x="203" y="4826"/>
                  </a:cubicBezTo>
                  <a:lnTo>
                    <a:pt x="2227" y="5207"/>
                  </a:lnTo>
                  <a:cubicBezTo>
                    <a:pt x="2239" y="5209"/>
                    <a:pt x="2251" y="5210"/>
                    <a:pt x="2262" y="5210"/>
                  </a:cubicBezTo>
                  <a:cubicBezTo>
                    <a:pt x="2321" y="5210"/>
                    <a:pt x="2376" y="5185"/>
                    <a:pt x="2405" y="5135"/>
                  </a:cubicBezTo>
                  <a:lnTo>
                    <a:pt x="5680" y="670"/>
                  </a:lnTo>
                  <a:cubicBezTo>
                    <a:pt x="5703" y="647"/>
                    <a:pt x="5715" y="623"/>
                    <a:pt x="5715" y="587"/>
                  </a:cubicBezTo>
                  <a:cubicBezTo>
                    <a:pt x="5739" y="492"/>
                    <a:pt x="5668" y="385"/>
                    <a:pt x="5560" y="373"/>
                  </a:cubicBezTo>
                  <a:lnTo>
                    <a:pt x="3465" y="4"/>
                  </a:lnTo>
                  <a:cubicBezTo>
                    <a:pt x="3453" y="2"/>
                    <a:pt x="3441" y="1"/>
                    <a:pt x="3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17;p55">
              <a:extLst>
                <a:ext uri="{FF2B5EF4-FFF2-40B4-BE49-F238E27FC236}">
                  <a16:creationId xmlns:a16="http://schemas.microsoft.com/office/drawing/2014/main" id="{6EC0E3D5-9451-467B-BE97-24D0DBEEA88E}"/>
                </a:ext>
              </a:extLst>
            </p:cNvPr>
            <p:cNvSpPr/>
            <p:nvPr/>
          </p:nvSpPr>
          <p:spPr>
            <a:xfrm>
              <a:off x="8708325" y="2097100"/>
              <a:ext cx="142600" cy="130250"/>
            </a:xfrm>
            <a:custGeom>
              <a:avLst/>
              <a:gdLst/>
              <a:ahLst/>
              <a:cxnLst/>
              <a:rect l="l" t="t" r="r" b="b"/>
              <a:pathLst>
                <a:path w="5704" h="5210" extrusionOk="0">
                  <a:moveTo>
                    <a:pt x="3406" y="1"/>
                  </a:moveTo>
                  <a:cubicBezTo>
                    <a:pt x="3347" y="1"/>
                    <a:pt x="3291" y="26"/>
                    <a:pt x="3251" y="75"/>
                  </a:cubicBezTo>
                  <a:lnTo>
                    <a:pt x="48" y="4528"/>
                  </a:lnTo>
                  <a:cubicBezTo>
                    <a:pt x="25" y="4552"/>
                    <a:pt x="25" y="4588"/>
                    <a:pt x="13" y="4611"/>
                  </a:cubicBezTo>
                  <a:cubicBezTo>
                    <a:pt x="1" y="4719"/>
                    <a:pt x="60" y="4814"/>
                    <a:pt x="168" y="4838"/>
                  </a:cubicBezTo>
                  <a:lnTo>
                    <a:pt x="2192" y="5207"/>
                  </a:lnTo>
                  <a:cubicBezTo>
                    <a:pt x="2203" y="5209"/>
                    <a:pt x="2215" y="5210"/>
                    <a:pt x="2227" y="5210"/>
                  </a:cubicBezTo>
                  <a:cubicBezTo>
                    <a:pt x="2286" y="5210"/>
                    <a:pt x="2342" y="5185"/>
                    <a:pt x="2382" y="5135"/>
                  </a:cubicBezTo>
                  <a:lnTo>
                    <a:pt x="5656" y="671"/>
                  </a:lnTo>
                  <a:cubicBezTo>
                    <a:pt x="5668" y="647"/>
                    <a:pt x="5680" y="623"/>
                    <a:pt x="5692" y="587"/>
                  </a:cubicBezTo>
                  <a:cubicBezTo>
                    <a:pt x="5704" y="492"/>
                    <a:pt x="5632" y="397"/>
                    <a:pt x="5537" y="373"/>
                  </a:cubicBezTo>
                  <a:lnTo>
                    <a:pt x="3442" y="4"/>
                  </a:lnTo>
                  <a:cubicBezTo>
                    <a:pt x="3430" y="2"/>
                    <a:pt x="3418" y="1"/>
                    <a:pt x="34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18;p55">
              <a:extLst>
                <a:ext uri="{FF2B5EF4-FFF2-40B4-BE49-F238E27FC236}">
                  <a16:creationId xmlns:a16="http://schemas.microsoft.com/office/drawing/2014/main" id="{612E37CD-8960-4D4A-865E-280FEF38032D}"/>
                </a:ext>
              </a:extLst>
            </p:cNvPr>
            <p:cNvSpPr/>
            <p:nvPr/>
          </p:nvSpPr>
          <p:spPr>
            <a:xfrm>
              <a:off x="8714275" y="2102825"/>
              <a:ext cx="128925" cy="116725"/>
            </a:xfrm>
            <a:custGeom>
              <a:avLst/>
              <a:gdLst/>
              <a:ahLst/>
              <a:cxnLst/>
              <a:rect l="l" t="t" r="r" b="b"/>
              <a:pathLst>
                <a:path w="5157" h="4669" extrusionOk="0">
                  <a:moveTo>
                    <a:pt x="3144" y="1"/>
                  </a:moveTo>
                  <a:lnTo>
                    <a:pt x="1" y="4311"/>
                  </a:lnTo>
                  <a:lnTo>
                    <a:pt x="1954" y="4668"/>
                  </a:lnTo>
                  <a:lnTo>
                    <a:pt x="5156" y="358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ACD72B3-CDE1-4703-A891-C169E758B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21"/>
            <a:ext cx="9144000" cy="513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32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ad a Road Map Week by Slidesgo">
  <a:themeElements>
    <a:clrScheme name="Simple Light">
      <a:dk1>
        <a:srgbClr val="302320"/>
      </a:dk1>
      <a:lt1>
        <a:srgbClr val="FFFFFF"/>
      </a:lt1>
      <a:dk2>
        <a:srgbClr val="50443F"/>
      </a:dk2>
      <a:lt2>
        <a:srgbClr val="FCF9F7"/>
      </a:lt2>
      <a:accent1>
        <a:srgbClr val="EBE5D8"/>
      </a:accent1>
      <a:accent2>
        <a:srgbClr val="C9C0AD"/>
      </a:accent2>
      <a:accent3>
        <a:srgbClr val="FFBA4C"/>
      </a:accent3>
      <a:accent4>
        <a:srgbClr val="F07E53"/>
      </a:accent4>
      <a:accent5>
        <a:srgbClr val="63B389"/>
      </a:accent5>
      <a:accent6>
        <a:srgbClr val="878E91"/>
      </a:accent6>
      <a:hlink>
        <a:srgbClr val="63B3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318</Words>
  <Application>Microsoft Office PowerPoint</Application>
  <PresentationFormat>On-screen Show (16:9)</PresentationFormat>
  <Paragraphs>71</Paragraphs>
  <Slides>15</Slides>
  <Notes>12</Notes>
  <HiddenSlides>1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Arial Rounded MT Bold</vt:lpstr>
      <vt:lpstr>Barlow</vt:lpstr>
      <vt:lpstr>Barlow Medium</vt:lpstr>
      <vt:lpstr>Consolas</vt:lpstr>
      <vt:lpstr>Courier New</vt:lpstr>
      <vt:lpstr>Exo 2</vt:lpstr>
      <vt:lpstr>Nunito</vt:lpstr>
      <vt:lpstr>Wingdings</vt:lpstr>
      <vt:lpstr>Read a Road Map Week by Slidesgo</vt:lpstr>
      <vt:lpstr>Pitch ProMe by JMOSS</vt:lpstr>
      <vt:lpstr>The Problem</vt:lpstr>
      <vt:lpstr>Solution/Value Proposition</vt:lpstr>
      <vt:lpstr>Raw Data from News</vt:lpstr>
      <vt:lpstr>Business Model</vt:lpstr>
      <vt:lpstr>Competition Analysis</vt:lpstr>
      <vt:lpstr>Proof of Concept ProMe by JMOSS</vt:lpstr>
      <vt:lpstr>Architecture Refresh</vt:lpstr>
      <vt:lpstr>Features Implemented</vt:lpstr>
      <vt:lpstr>API Endpoints Example</vt:lpstr>
      <vt:lpstr>How is it Implemented?</vt:lpstr>
      <vt:lpstr>PowerPoint Presentation</vt:lpstr>
      <vt:lpstr>PowerPoint Presentation</vt:lpstr>
      <vt:lpstr>PowerPoint Presentation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Concepts Presentation ProMe by JMOSS</dc:title>
  <dc:creator>Jeff</dc:creator>
  <cp:lastModifiedBy>Farouk Jeffar</cp:lastModifiedBy>
  <cp:revision>12</cp:revision>
  <dcterms:modified xsi:type="dcterms:W3CDTF">2021-12-16T11:14:42Z</dcterms:modified>
</cp:coreProperties>
</file>